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427" r:id="rId6"/>
    <p:sldId id="429" r:id="rId7"/>
    <p:sldId id="433" r:id="rId8"/>
    <p:sldId id="432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vUS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D11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3" autoAdjust="0"/>
    <p:restoredTop sz="98646" autoAdjust="0"/>
  </p:normalViewPr>
  <p:slideViewPr>
    <p:cSldViewPr snapToGrid="0" snapToObjects="1">
      <p:cViewPr>
        <p:scale>
          <a:sx n="70" d="100"/>
          <a:sy n="70" d="100"/>
        </p:scale>
        <p:origin x="-156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C8932-8928-4F04-AFDA-E5656635421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2E2C4A-763B-46CA-8A95-576F1BCC3B88}">
      <dgm:prSet phldrT="[Text]"/>
      <dgm:spPr/>
      <dgm:t>
        <a:bodyPr/>
        <a:lstStyle/>
        <a:p>
          <a:r>
            <a:rPr lang="en-US" dirty="0" smtClean="0"/>
            <a:t>Mission</a:t>
          </a:r>
          <a:endParaRPr lang="en-US" dirty="0"/>
        </a:p>
      </dgm:t>
    </dgm:pt>
    <dgm:pt modelId="{9FEF7A9C-2BAB-4482-A883-B3B005DA7659}" type="parTrans" cxnId="{9B72FE01-D1B7-45FA-B124-FF7BDAA9779A}">
      <dgm:prSet/>
      <dgm:spPr/>
      <dgm:t>
        <a:bodyPr/>
        <a:lstStyle/>
        <a:p>
          <a:endParaRPr lang="en-US"/>
        </a:p>
      </dgm:t>
    </dgm:pt>
    <dgm:pt modelId="{26E08F1A-18E8-41E0-9880-FD90ACB6FE93}" type="sibTrans" cxnId="{9B72FE01-D1B7-45FA-B124-FF7BDAA9779A}">
      <dgm:prSet/>
      <dgm:spPr/>
      <dgm:t>
        <a:bodyPr/>
        <a:lstStyle/>
        <a:p>
          <a:endParaRPr lang="en-US"/>
        </a:p>
      </dgm:t>
    </dgm:pt>
    <dgm:pt modelId="{D683A729-C94C-4F47-A8C9-AFA517FFF987}">
      <dgm:prSet phldrT="[Text]"/>
      <dgm:spPr/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B83B731B-3283-45ED-B6EA-FA1C069E7714}" type="parTrans" cxnId="{761252C3-387E-4DC4-9C92-00958CCAD461}">
      <dgm:prSet/>
      <dgm:spPr/>
      <dgm:t>
        <a:bodyPr/>
        <a:lstStyle/>
        <a:p>
          <a:endParaRPr lang="en-US"/>
        </a:p>
      </dgm:t>
    </dgm:pt>
    <dgm:pt modelId="{2D13B345-F34F-43DA-A0EA-697345BB17B3}" type="sibTrans" cxnId="{761252C3-387E-4DC4-9C92-00958CCAD461}">
      <dgm:prSet/>
      <dgm:spPr/>
      <dgm:t>
        <a:bodyPr/>
        <a:lstStyle/>
        <a:p>
          <a:endParaRPr lang="en-US"/>
        </a:p>
      </dgm:t>
    </dgm:pt>
    <dgm:pt modelId="{E9C4BAC2-3E1B-4F14-9C0F-81EBC27AB45E}">
      <dgm:prSet phldrT="[Text]" custT="1"/>
      <dgm:spPr/>
      <dgm:t>
        <a:bodyPr/>
        <a:lstStyle/>
        <a:p>
          <a:r>
            <a:rPr lang="en-US" sz="1800" smtClean="0"/>
            <a:t>To remove barriers and create pathways for District residents to receive a great education and prepare them for success in college, careers, and life.</a:t>
          </a:r>
          <a:endParaRPr lang="en-US" sz="1800" dirty="0"/>
        </a:p>
      </dgm:t>
    </dgm:pt>
    <dgm:pt modelId="{BEECE252-5584-4B10-8E32-2CAE58D82364}" type="parTrans" cxnId="{F596ED78-56F1-4EB2-A7D6-AD620A635B2E}">
      <dgm:prSet/>
      <dgm:spPr/>
      <dgm:t>
        <a:bodyPr/>
        <a:lstStyle/>
        <a:p>
          <a:endParaRPr lang="en-US"/>
        </a:p>
      </dgm:t>
    </dgm:pt>
    <dgm:pt modelId="{C84781DD-6913-4AB8-A18B-C6A9B3E5402E}" type="sibTrans" cxnId="{F596ED78-56F1-4EB2-A7D6-AD620A635B2E}">
      <dgm:prSet/>
      <dgm:spPr/>
      <dgm:t>
        <a:bodyPr/>
        <a:lstStyle/>
        <a:p>
          <a:endParaRPr lang="en-US"/>
        </a:p>
      </dgm:t>
    </dgm:pt>
    <dgm:pt modelId="{F05A6733-6A3D-424A-9415-56DB8B30E54D}">
      <dgm:prSet phldrT="[Text]" custT="1"/>
      <dgm:spPr/>
      <dgm:t>
        <a:bodyPr/>
        <a:lstStyle/>
        <a:p>
          <a:r>
            <a:rPr lang="en-US" sz="1800" smtClean="0"/>
            <a:t>As the standard bearer for public education in the District of Columbia, OSSE is uniquely positioned to advance the Mayor’s birth to 24 education agenda.</a:t>
          </a:r>
          <a:endParaRPr lang="en-US" sz="1800" dirty="0"/>
        </a:p>
      </dgm:t>
    </dgm:pt>
    <dgm:pt modelId="{973152D8-FEB6-474E-980C-75C109F8B07A}" type="parTrans" cxnId="{271C64D8-8F7F-4DF1-B78C-A74F18473BBA}">
      <dgm:prSet/>
      <dgm:spPr/>
      <dgm:t>
        <a:bodyPr/>
        <a:lstStyle/>
        <a:p>
          <a:endParaRPr lang="en-US"/>
        </a:p>
      </dgm:t>
    </dgm:pt>
    <dgm:pt modelId="{500B7640-6BC5-4DC9-AA88-9D0197ACCDB8}" type="sibTrans" cxnId="{271C64D8-8F7F-4DF1-B78C-A74F18473BBA}">
      <dgm:prSet/>
      <dgm:spPr/>
      <dgm:t>
        <a:bodyPr/>
        <a:lstStyle/>
        <a:p>
          <a:endParaRPr lang="en-US"/>
        </a:p>
      </dgm:t>
    </dgm:pt>
    <dgm:pt modelId="{A5A24556-87ED-4142-BCD8-FD5C6193FD8E}">
      <dgm:prSet/>
      <dgm:spPr/>
      <dgm:t>
        <a:bodyPr/>
        <a:lstStyle/>
        <a:p>
          <a:r>
            <a:rPr lang="en-US" dirty="0" smtClean="0"/>
            <a:t>Direct Responsibilities</a:t>
          </a:r>
          <a:endParaRPr lang="en-US" dirty="0"/>
        </a:p>
      </dgm:t>
    </dgm:pt>
    <dgm:pt modelId="{8A334BC7-6027-4973-AFCF-C1202C118ADB}" type="parTrans" cxnId="{04675F0F-0D23-47EF-ABFE-204DA347BF8D}">
      <dgm:prSet/>
      <dgm:spPr/>
      <dgm:t>
        <a:bodyPr/>
        <a:lstStyle/>
        <a:p>
          <a:endParaRPr lang="en-US"/>
        </a:p>
      </dgm:t>
    </dgm:pt>
    <dgm:pt modelId="{BAC1EC3C-0268-49F4-8AE5-9CB9C7A8DCF1}" type="sibTrans" cxnId="{04675F0F-0D23-47EF-ABFE-204DA347BF8D}">
      <dgm:prSet/>
      <dgm:spPr/>
      <dgm:t>
        <a:bodyPr/>
        <a:lstStyle/>
        <a:p>
          <a:endParaRPr lang="en-US"/>
        </a:p>
      </dgm:t>
    </dgm:pt>
    <dgm:pt modelId="{D3398911-A7B0-4102-BA8E-FA0D82704466}">
      <dgm:prSet/>
      <dgm:spPr/>
      <dgm:t>
        <a:bodyPr/>
        <a:lstStyle/>
        <a:p>
          <a:r>
            <a:rPr lang="en-US" dirty="0" smtClean="0"/>
            <a:t>Setting statewide policy and standards</a:t>
          </a:r>
          <a:endParaRPr lang="en-US" dirty="0"/>
        </a:p>
      </dgm:t>
    </dgm:pt>
    <dgm:pt modelId="{9337DF38-AFD2-4562-8A8F-3D25B9336ED9}" type="parTrans" cxnId="{ECD49F99-2A34-46B2-9B19-1BDEA9777051}">
      <dgm:prSet/>
      <dgm:spPr/>
      <dgm:t>
        <a:bodyPr/>
        <a:lstStyle/>
        <a:p>
          <a:endParaRPr lang="en-US"/>
        </a:p>
      </dgm:t>
    </dgm:pt>
    <dgm:pt modelId="{E49F5C5F-89F6-425A-8D27-DABF60AAAA1E}" type="sibTrans" cxnId="{ECD49F99-2A34-46B2-9B19-1BDEA9777051}">
      <dgm:prSet/>
      <dgm:spPr/>
      <dgm:t>
        <a:bodyPr/>
        <a:lstStyle/>
        <a:p>
          <a:endParaRPr lang="en-US"/>
        </a:p>
      </dgm:t>
    </dgm:pt>
    <dgm:pt modelId="{1FD1E6EB-38A3-4267-AB36-CBFFBAF8BB88}">
      <dgm:prSet/>
      <dgm:spPr/>
      <dgm:t>
        <a:bodyPr/>
        <a:lstStyle/>
        <a:p>
          <a:r>
            <a:rPr lang="en-US" smtClean="0"/>
            <a:t>Managing and distributing federal funds</a:t>
          </a:r>
          <a:endParaRPr lang="en-US" dirty="0" smtClean="0"/>
        </a:p>
      </dgm:t>
    </dgm:pt>
    <dgm:pt modelId="{2E3BABA1-6B00-482C-BC00-B8FEB8AD3916}" type="parTrans" cxnId="{F57F8248-B8E5-40E6-9C5F-7A014C0AF8FB}">
      <dgm:prSet/>
      <dgm:spPr/>
      <dgm:t>
        <a:bodyPr/>
        <a:lstStyle/>
        <a:p>
          <a:endParaRPr lang="en-US"/>
        </a:p>
      </dgm:t>
    </dgm:pt>
    <dgm:pt modelId="{8A7446C3-DEC4-47CE-8B06-5E06A153EE2C}" type="sibTrans" cxnId="{F57F8248-B8E5-40E6-9C5F-7A014C0AF8FB}">
      <dgm:prSet/>
      <dgm:spPr/>
      <dgm:t>
        <a:bodyPr/>
        <a:lstStyle/>
        <a:p>
          <a:endParaRPr lang="en-US"/>
        </a:p>
      </dgm:t>
    </dgm:pt>
    <dgm:pt modelId="{4A209E68-37B7-456A-85AA-D8F4269E55CF}">
      <dgm:prSet/>
      <dgm:spPr/>
      <dgm:t>
        <a:bodyPr/>
        <a:lstStyle/>
        <a:p>
          <a:r>
            <a:rPr lang="en-US" smtClean="0"/>
            <a:t>Providing technical assistance and support</a:t>
          </a:r>
          <a:endParaRPr lang="en-US" dirty="0" smtClean="0"/>
        </a:p>
      </dgm:t>
    </dgm:pt>
    <dgm:pt modelId="{A5E2F4D7-386D-4D52-A8FE-048846B040CD}" type="parTrans" cxnId="{FB6FB4BE-0208-4C9F-9CF8-DED4DAE467E3}">
      <dgm:prSet/>
      <dgm:spPr/>
      <dgm:t>
        <a:bodyPr/>
        <a:lstStyle/>
        <a:p>
          <a:endParaRPr lang="en-US"/>
        </a:p>
      </dgm:t>
    </dgm:pt>
    <dgm:pt modelId="{6D067CB1-B5D1-4E66-BD82-6998418AE8AA}" type="sibTrans" cxnId="{FB6FB4BE-0208-4C9F-9CF8-DED4DAE467E3}">
      <dgm:prSet/>
      <dgm:spPr/>
      <dgm:t>
        <a:bodyPr/>
        <a:lstStyle/>
        <a:p>
          <a:endParaRPr lang="en-US"/>
        </a:p>
      </dgm:t>
    </dgm:pt>
    <dgm:pt modelId="{46F88424-4F11-4AD0-9F35-23AFDB7301A5}">
      <dgm:prSet/>
      <dgm:spPr/>
      <dgm:t>
        <a:bodyPr/>
        <a:lstStyle/>
        <a:p>
          <a:r>
            <a:rPr lang="en-US" smtClean="0"/>
            <a:t>Exercising accountability to improve outcomes</a:t>
          </a:r>
          <a:endParaRPr lang="en-US" dirty="0"/>
        </a:p>
      </dgm:t>
    </dgm:pt>
    <dgm:pt modelId="{FC63F34C-C957-4185-8032-06CE731BAE33}" type="parTrans" cxnId="{8ACE0844-3E59-403D-8C75-71BED8AE4109}">
      <dgm:prSet/>
      <dgm:spPr/>
      <dgm:t>
        <a:bodyPr/>
        <a:lstStyle/>
        <a:p>
          <a:endParaRPr lang="en-US"/>
        </a:p>
      </dgm:t>
    </dgm:pt>
    <dgm:pt modelId="{A2290E9F-01C9-4895-ACCE-B5D92D004AE6}" type="sibTrans" cxnId="{8ACE0844-3E59-403D-8C75-71BED8AE4109}">
      <dgm:prSet/>
      <dgm:spPr/>
      <dgm:t>
        <a:bodyPr/>
        <a:lstStyle/>
        <a:p>
          <a:endParaRPr lang="en-US"/>
        </a:p>
      </dgm:t>
    </dgm:pt>
    <dgm:pt modelId="{B445A14A-89DC-4136-9E8B-8E4F4F4966AB}" type="pres">
      <dgm:prSet presAssocID="{615C8932-8928-4F04-AFDA-E565663542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4CCFDE-74A9-4038-BDF0-106E26AB4F53}" type="pres">
      <dgm:prSet presAssocID="{AE2E2C4A-763B-46CA-8A95-576F1BCC3B88}" presName="parentLin" presStyleCnt="0"/>
      <dgm:spPr/>
      <dgm:t>
        <a:bodyPr/>
        <a:lstStyle/>
        <a:p>
          <a:endParaRPr lang="en-US"/>
        </a:p>
      </dgm:t>
    </dgm:pt>
    <dgm:pt modelId="{17B4A195-EB8B-4E8C-855B-6D19159B77D9}" type="pres">
      <dgm:prSet presAssocID="{AE2E2C4A-763B-46CA-8A95-576F1BCC3B8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C348BCD-33ED-40A9-AF23-2FB1F6DE9AB3}" type="pres">
      <dgm:prSet presAssocID="{AE2E2C4A-763B-46CA-8A95-576F1BCC3B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0FC53-7A28-4462-966D-DA38403775BF}" type="pres">
      <dgm:prSet presAssocID="{AE2E2C4A-763B-46CA-8A95-576F1BCC3B88}" presName="negativeSpace" presStyleCnt="0"/>
      <dgm:spPr/>
      <dgm:t>
        <a:bodyPr/>
        <a:lstStyle/>
        <a:p>
          <a:endParaRPr lang="en-US"/>
        </a:p>
      </dgm:t>
    </dgm:pt>
    <dgm:pt modelId="{9E102D9D-A109-4008-978D-2CD6FCEAB41F}" type="pres">
      <dgm:prSet presAssocID="{AE2E2C4A-763B-46CA-8A95-576F1BCC3B8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97C7D-655A-4D28-A3D6-B4A99DCE095D}" type="pres">
      <dgm:prSet presAssocID="{26E08F1A-18E8-41E0-9880-FD90ACB6FE93}" presName="spaceBetweenRectangles" presStyleCnt="0"/>
      <dgm:spPr/>
      <dgm:t>
        <a:bodyPr/>
        <a:lstStyle/>
        <a:p>
          <a:endParaRPr lang="en-US"/>
        </a:p>
      </dgm:t>
    </dgm:pt>
    <dgm:pt modelId="{80C99CB2-714E-4324-9B45-A14673CD12ED}" type="pres">
      <dgm:prSet presAssocID="{D683A729-C94C-4F47-A8C9-AFA517FFF987}" presName="parentLin" presStyleCnt="0"/>
      <dgm:spPr/>
      <dgm:t>
        <a:bodyPr/>
        <a:lstStyle/>
        <a:p>
          <a:endParaRPr lang="en-US"/>
        </a:p>
      </dgm:t>
    </dgm:pt>
    <dgm:pt modelId="{ED14BF8A-E902-42D2-9358-9BF9CF5550FB}" type="pres">
      <dgm:prSet presAssocID="{D683A729-C94C-4F47-A8C9-AFA517FFF98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5D1BD7-F2C3-4891-BA90-F8DCF291768E}" type="pres">
      <dgm:prSet presAssocID="{D683A729-C94C-4F47-A8C9-AFA517FFF9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CF98D-A7D2-49BD-8CD9-08DE93F46B01}" type="pres">
      <dgm:prSet presAssocID="{D683A729-C94C-4F47-A8C9-AFA517FFF987}" presName="negativeSpace" presStyleCnt="0"/>
      <dgm:spPr/>
      <dgm:t>
        <a:bodyPr/>
        <a:lstStyle/>
        <a:p>
          <a:endParaRPr lang="en-US"/>
        </a:p>
      </dgm:t>
    </dgm:pt>
    <dgm:pt modelId="{A77BC2E0-B6CD-4927-B948-A04FEB55C5CB}" type="pres">
      <dgm:prSet presAssocID="{D683A729-C94C-4F47-A8C9-AFA517FFF98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6A9E1-1FE6-4F93-9201-F9A2300D639A}" type="pres">
      <dgm:prSet presAssocID="{2D13B345-F34F-43DA-A0EA-697345BB17B3}" presName="spaceBetweenRectangles" presStyleCnt="0"/>
      <dgm:spPr/>
      <dgm:t>
        <a:bodyPr/>
        <a:lstStyle/>
        <a:p>
          <a:endParaRPr lang="en-US"/>
        </a:p>
      </dgm:t>
    </dgm:pt>
    <dgm:pt modelId="{D4BB7989-B427-459E-A008-613223940CA4}" type="pres">
      <dgm:prSet presAssocID="{A5A24556-87ED-4142-BCD8-FD5C6193FD8E}" presName="parentLin" presStyleCnt="0"/>
      <dgm:spPr/>
      <dgm:t>
        <a:bodyPr/>
        <a:lstStyle/>
        <a:p>
          <a:endParaRPr lang="en-US"/>
        </a:p>
      </dgm:t>
    </dgm:pt>
    <dgm:pt modelId="{4E62CC86-ACC9-473C-AB13-5541EAE8426B}" type="pres">
      <dgm:prSet presAssocID="{A5A24556-87ED-4142-BCD8-FD5C6193FD8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D1512CB-A3AD-4F0D-9743-97F0DDF31487}" type="pres">
      <dgm:prSet presAssocID="{A5A24556-87ED-4142-BCD8-FD5C6193FD8E}" presName="parentText" presStyleLbl="node1" presStyleIdx="2" presStyleCnt="3" custScaleY="768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B5003-A853-4CDC-B681-EC2C4AF783A2}" type="pres">
      <dgm:prSet presAssocID="{A5A24556-87ED-4142-BCD8-FD5C6193FD8E}" presName="negativeSpace" presStyleCnt="0"/>
      <dgm:spPr/>
      <dgm:t>
        <a:bodyPr/>
        <a:lstStyle/>
        <a:p>
          <a:endParaRPr lang="en-US"/>
        </a:p>
      </dgm:t>
    </dgm:pt>
    <dgm:pt modelId="{71BE7EB1-EE2E-4335-B1CE-81103F0562EB}" type="pres">
      <dgm:prSet presAssocID="{A5A24556-87ED-4142-BCD8-FD5C6193FD8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259A4A-2EAA-41C4-9BA2-8E8CF7884F99}" type="presOf" srcId="{D683A729-C94C-4F47-A8C9-AFA517FFF987}" destId="{ED14BF8A-E902-42D2-9358-9BF9CF5550FB}" srcOrd="0" destOrd="0" presId="urn:microsoft.com/office/officeart/2005/8/layout/list1"/>
    <dgm:cxn modelId="{ECD49F99-2A34-46B2-9B19-1BDEA9777051}" srcId="{A5A24556-87ED-4142-BCD8-FD5C6193FD8E}" destId="{D3398911-A7B0-4102-BA8E-FA0D82704466}" srcOrd="0" destOrd="0" parTransId="{9337DF38-AFD2-4562-8A8F-3D25B9336ED9}" sibTransId="{E49F5C5F-89F6-425A-8D27-DABF60AAAA1E}"/>
    <dgm:cxn modelId="{8ACE0844-3E59-403D-8C75-71BED8AE4109}" srcId="{A5A24556-87ED-4142-BCD8-FD5C6193FD8E}" destId="{46F88424-4F11-4AD0-9F35-23AFDB7301A5}" srcOrd="3" destOrd="0" parTransId="{FC63F34C-C957-4185-8032-06CE731BAE33}" sibTransId="{A2290E9F-01C9-4895-ACCE-B5D92D004AE6}"/>
    <dgm:cxn modelId="{F57F8248-B8E5-40E6-9C5F-7A014C0AF8FB}" srcId="{A5A24556-87ED-4142-BCD8-FD5C6193FD8E}" destId="{1FD1E6EB-38A3-4267-AB36-CBFFBAF8BB88}" srcOrd="1" destOrd="0" parTransId="{2E3BABA1-6B00-482C-BC00-B8FEB8AD3916}" sibTransId="{8A7446C3-DEC4-47CE-8B06-5E06A153EE2C}"/>
    <dgm:cxn modelId="{7C975741-2F16-406D-BD6A-E6B3C89385E3}" type="presOf" srcId="{D683A729-C94C-4F47-A8C9-AFA517FFF987}" destId="{C15D1BD7-F2C3-4891-BA90-F8DCF291768E}" srcOrd="1" destOrd="0" presId="urn:microsoft.com/office/officeart/2005/8/layout/list1"/>
    <dgm:cxn modelId="{9B72FE01-D1B7-45FA-B124-FF7BDAA9779A}" srcId="{615C8932-8928-4F04-AFDA-E56566354214}" destId="{AE2E2C4A-763B-46CA-8A95-576F1BCC3B88}" srcOrd="0" destOrd="0" parTransId="{9FEF7A9C-2BAB-4482-A883-B3B005DA7659}" sibTransId="{26E08F1A-18E8-41E0-9880-FD90ACB6FE93}"/>
    <dgm:cxn modelId="{877A20B1-1DDA-4E11-8404-5C346B6A85B5}" type="presOf" srcId="{615C8932-8928-4F04-AFDA-E56566354214}" destId="{B445A14A-89DC-4136-9E8B-8E4F4F4966AB}" srcOrd="0" destOrd="0" presId="urn:microsoft.com/office/officeart/2005/8/layout/list1"/>
    <dgm:cxn modelId="{9B509A93-FDB1-4F82-B55A-8EDE82CFA1D0}" type="presOf" srcId="{1FD1E6EB-38A3-4267-AB36-CBFFBAF8BB88}" destId="{71BE7EB1-EE2E-4335-B1CE-81103F0562EB}" srcOrd="0" destOrd="1" presId="urn:microsoft.com/office/officeart/2005/8/layout/list1"/>
    <dgm:cxn modelId="{04675F0F-0D23-47EF-ABFE-204DA347BF8D}" srcId="{615C8932-8928-4F04-AFDA-E56566354214}" destId="{A5A24556-87ED-4142-BCD8-FD5C6193FD8E}" srcOrd="2" destOrd="0" parTransId="{8A334BC7-6027-4973-AFCF-C1202C118ADB}" sibTransId="{BAC1EC3C-0268-49F4-8AE5-9CB9C7A8DCF1}"/>
    <dgm:cxn modelId="{FB6FB4BE-0208-4C9F-9CF8-DED4DAE467E3}" srcId="{A5A24556-87ED-4142-BCD8-FD5C6193FD8E}" destId="{4A209E68-37B7-456A-85AA-D8F4269E55CF}" srcOrd="2" destOrd="0" parTransId="{A5E2F4D7-386D-4D52-A8FE-048846B040CD}" sibTransId="{6D067CB1-B5D1-4E66-BD82-6998418AE8AA}"/>
    <dgm:cxn modelId="{036D3442-FB7D-4D9C-A678-6BFF78120C7A}" type="presOf" srcId="{4A209E68-37B7-456A-85AA-D8F4269E55CF}" destId="{71BE7EB1-EE2E-4335-B1CE-81103F0562EB}" srcOrd="0" destOrd="2" presId="urn:microsoft.com/office/officeart/2005/8/layout/list1"/>
    <dgm:cxn modelId="{AD85BC32-8590-4F8F-83AA-646370C9C628}" type="presOf" srcId="{F05A6733-6A3D-424A-9415-56DB8B30E54D}" destId="{A77BC2E0-B6CD-4927-B948-A04FEB55C5CB}" srcOrd="0" destOrd="0" presId="urn:microsoft.com/office/officeart/2005/8/layout/list1"/>
    <dgm:cxn modelId="{761252C3-387E-4DC4-9C92-00958CCAD461}" srcId="{615C8932-8928-4F04-AFDA-E56566354214}" destId="{D683A729-C94C-4F47-A8C9-AFA517FFF987}" srcOrd="1" destOrd="0" parTransId="{B83B731B-3283-45ED-B6EA-FA1C069E7714}" sibTransId="{2D13B345-F34F-43DA-A0EA-697345BB17B3}"/>
    <dgm:cxn modelId="{271C64D8-8F7F-4DF1-B78C-A74F18473BBA}" srcId="{D683A729-C94C-4F47-A8C9-AFA517FFF987}" destId="{F05A6733-6A3D-424A-9415-56DB8B30E54D}" srcOrd="0" destOrd="0" parTransId="{973152D8-FEB6-474E-980C-75C109F8B07A}" sibTransId="{500B7640-6BC5-4DC9-AA88-9D0197ACCDB8}"/>
    <dgm:cxn modelId="{BF7C2DE1-316F-4563-A247-1DC2C231C66C}" type="presOf" srcId="{A5A24556-87ED-4142-BCD8-FD5C6193FD8E}" destId="{4E62CC86-ACC9-473C-AB13-5541EAE8426B}" srcOrd="0" destOrd="0" presId="urn:microsoft.com/office/officeart/2005/8/layout/list1"/>
    <dgm:cxn modelId="{F596ED78-56F1-4EB2-A7D6-AD620A635B2E}" srcId="{AE2E2C4A-763B-46CA-8A95-576F1BCC3B88}" destId="{E9C4BAC2-3E1B-4F14-9C0F-81EBC27AB45E}" srcOrd="0" destOrd="0" parTransId="{BEECE252-5584-4B10-8E32-2CAE58D82364}" sibTransId="{C84781DD-6913-4AB8-A18B-C6A9B3E5402E}"/>
    <dgm:cxn modelId="{79CF5ABA-16F7-49B4-8C9C-FB6E8E17D47F}" type="presOf" srcId="{AE2E2C4A-763B-46CA-8A95-576F1BCC3B88}" destId="{17B4A195-EB8B-4E8C-855B-6D19159B77D9}" srcOrd="0" destOrd="0" presId="urn:microsoft.com/office/officeart/2005/8/layout/list1"/>
    <dgm:cxn modelId="{5DEF8BF8-F4B7-4538-8A08-AE09AB6FC044}" type="presOf" srcId="{46F88424-4F11-4AD0-9F35-23AFDB7301A5}" destId="{71BE7EB1-EE2E-4335-B1CE-81103F0562EB}" srcOrd="0" destOrd="3" presId="urn:microsoft.com/office/officeart/2005/8/layout/list1"/>
    <dgm:cxn modelId="{6B26007C-B1EC-4B3D-89CC-9593A128F890}" type="presOf" srcId="{E9C4BAC2-3E1B-4F14-9C0F-81EBC27AB45E}" destId="{9E102D9D-A109-4008-978D-2CD6FCEAB41F}" srcOrd="0" destOrd="0" presId="urn:microsoft.com/office/officeart/2005/8/layout/list1"/>
    <dgm:cxn modelId="{63A78B2E-684B-44CC-8229-F5F668D8B02A}" type="presOf" srcId="{A5A24556-87ED-4142-BCD8-FD5C6193FD8E}" destId="{4D1512CB-A3AD-4F0D-9743-97F0DDF31487}" srcOrd="1" destOrd="0" presId="urn:microsoft.com/office/officeart/2005/8/layout/list1"/>
    <dgm:cxn modelId="{39BA5803-1B55-42FE-B4B8-95BFAD50B8DB}" type="presOf" srcId="{D3398911-A7B0-4102-BA8E-FA0D82704466}" destId="{71BE7EB1-EE2E-4335-B1CE-81103F0562EB}" srcOrd="0" destOrd="0" presId="urn:microsoft.com/office/officeart/2005/8/layout/list1"/>
    <dgm:cxn modelId="{246A35D1-0EED-4407-8A89-8C98CEEE9E7F}" type="presOf" srcId="{AE2E2C4A-763B-46CA-8A95-576F1BCC3B88}" destId="{AC348BCD-33ED-40A9-AF23-2FB1F6DE9AB3}" srcOrd="1" destOrd="0" presId="urn:microsoft.com/office/officeart/2005/8/layout/list1"/>
    <dgm:cxn modelId="{E4F2EA2F-D5BC-4E29-ACC4-0417EE45ECFC}" type="presParOf" srcId="{B445A14A-89DC-4136-9E8B-8E4F4F4966AB}" destId="{154CCFDE-74A9-4038-BDF0-106E26AB4F53}" srcOrd="0" destOrd="0" presId="urn:microsoft.com/office/officeart/2005/8/layout/list1"/>
    <dgm:cxn modelId="{85FA9D14-A901-4EEE-8822-E6642D9BEAE2}" type="presParOf" srcId="{154CCFDE-74A9-4038-BDF0-106E26AB4F53}" destId="{17B4A195-EB8B-4E8C-855B-6D19159B77D9}" srcOrd="0" destOrd="0" presId="urn:microsoft.com/office/officeart/2005/8/layout/list1"/>
    <dgm:cxn modelId="{3E08ED3C-0F76-4369-9078-600F783D6996}" type="presParOf" srcId="{154CCFDE-74A9-4038-BDF0-106E26AB4F53}" destId="{AC348BCD-33ED-40A9-AF23-2FB1F6DE9AB3}" srcOrd="1" destOrd="0" presId="urn:microsoft.com/office/officeart/2005/8/layout/list1"/>
    <dgm:cxn modelId="{EFBBDECA-EE87-400D-8351-5DEA9D923C18}" type="presParOf" srcId="{B445A14A-89DC-4136-9E8B-8E4F4F4966AB}" destId="{F550FC53-7A28-4462-966D-DA38403775BF}" srcOrd="1" destOrd="0" presId="urn:microsoft.com/office/officeart/2005/8/layout/list1"/>
    <dgm:cxn modelId="{AA5C0FA0-E7BE-4B5F-9E98-0B830B2B793F}" type="presParOf" srcId="{B445A14A-89DC-4136-9E8B-8E4F4F4966AB}" destId="{9E102D9D-A109-4008-978D-2CD6FCEAB41F}" srcOrd="2" destOrd="0" presId="urn:microsoft.com/office/officeart/2005/8/layout/list1"/>
    <dgm:cxn modelId="{905734CA-6906-47B9-B07D-8BAA38324F14}" type="presParOf" srcId="{B445A14A-89DC-4136-9E8B-8E4F4F4966AB}" destId="{8BD97C7D-655A-4D28-A3D6-B4A99DCE095D}" srcOrd="3" destOrd="0" presId="urn:microsoft.com/office/officeart/2005/8/layout/list1"/>
    <dgm:cxn modelId="{197FA65C-2E11-48A6-A4BD-B159AB535841}" type="presParOf" srcId="{B445A14A-89DC-4136-9E8B-8E4F4F4966AB}" destId="{80C99CB2-714E-4324-9B45-A14673CD12ED}" srcOrd="4" destOrd="0" presId="urn:microsoft.com/office/officeart/2005/8/layout/list1"/>
    <dgm:cxn modelId="{A77C5AD3-8DB9-429A-868C-0E2176270FC9}" type="presParOf" srcId="{80C99CB2-714E-4324-9B45-A14673CD12ED}" destId="{ED14BF8A-E902-42D2-9358-9BF9CF5550FB}" srcOrd="0" destOrd="0" presId="urn:microsoft.com/office/officeart/2005/8/layout/list1"/>
    <dgm:cxn modelId="{F782953D-C661-49A4-87C1-1410C2C15950}" type="presParOf" srcId="{80C99CB2-714E-4324-9B45-A14673CD12ED}" destId="{C15D1BD7-F2C3-4891-BA90-F8DCF291768E}" srcOrd="1" destOrd="0" presId="urn:microsoft.com/office/officeart/2005/8/layout/list1"/>
    <dgm:cxn modelId="{F43F25FE-0FEA-4EFF-BF98-CCDABFB76493}" type="presParOf" srcId="{B445A14A-89DC-4136-9E8B-8E4F4F4966AB}" destId="{919CF98D-A7D2-49BD-8CD9-08DE93F46B01}" srcOrd="5" destOrd="0" presId="urn:microsoft.com/office/officeart/2005/8/layout/list1"/>
    <dgm:cxn modelId="{90F91C60-746E-46EE-B9CB-4F202CFE6473}" type="presParOf" srcId="{B445A14A-89DC-4136-9E8B-8E4F4F4966AB}" destId="{A77BC2E0-B6CD-4927-B948-A04FEB55C5CB}" srcOrd="6" destOrd="0" presId="urn:microsoft.com/office/officeart/2005/8/layout/list1"/>
    <dgm:cxn modelId="{E182FDFA-5C49-4F37-8356-B7549F042EBB}" type="presParOf" srcId="{B445A14A-89DC-4136-9E8B-8E4F4F4966AB}" destId="{7246A9E1-1FE6-4F93-9201-F9A2300D639A}" srcOrd="7" destOrd="0" presId="urn:microsoft.com/office/officeart/2005/8/layout/list1"/>
    <dgm:cxn modelId="{19383905-ED40-488A-9E4F-70341C3BB590}" type="presParOf" srcId="{B445A14A-89DC-4136-9E8B-8E4F4F4966AB}" destId="{D4BB7989-B427-459E-A008-613223940CA4}" srcOrd="8" destOrd="0" presId="urn:microsoft.com/office/officeart/2005/8/layout/list1"/>
    <dgm:cxn modelId="{093E2F47-9600-41E8-9C0C-AC3BA422A14E}" type="presParOf" srcId="{D4BB7989-B427-459E-A008-613223940CA4}" destId="{4E62CC86-ACC9-473C-AB13-5541EAE8426B}" srcOrd="0" destOrd="0" presId="urn:microsoft.com/office/officeart/2005/8/layout/list1"/>
    <dgm:cxn modelId="{90232C55-A2E6-44AC-B7A2-7A530BAF350E}" type="presParOf" srcId="{D4BB7989-B427-459E-A008-613223940CA4}" destId="{4D1512CB-A3AD-4F0D-9743-97F0DDF31487}" srcOrd="1" destOrd="0" presId="urn:microsoft.com/office/officeart/2005/8/layout/list1"/>
    <dgm:cxn modelId="{36F1133C-F353-4D32-8A2E-A85109457428}" type="presParOf" srcId="{B445A14A-89DC-4136-9E8B-8E4F4F4966AB}" destId="{C86B5003-A853-4CDC-B681-EC2C4AF783A2}" srcOrd="9" destOrd="0" presId="urn:microsoft.com/office/officeart/2005/8/layout/list1"/>
    <dgm:cxn modelId="{93E84296-8E67-438C-8DB5-8740028F730C}" type="presParOf" srcId="{B445A14A-89DC-4136-9E8B-8E4F4F4966AB}" destId="{71BE7EB1-EE2E-4335-B1CE-81103F0562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DEBCE-C239-44F3-A0FC-3A0C3203614F}" type="doc">
      <dgm:prSet loTypeId="urn:microsoft.com/office/officeart/2008/layout/RadialCluster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6A3629-1EC5-43B9-A669-90A4ED66A598}">
      <dgm:prSet phldrT="[Text]" custT="1"/>
      <dgm:spPr/>
      <dgm:t>
        <a:bodyPr/>
        <a:lstStyle/>
        <a:p>
          <a:r>
            <a:rPr lang="en-US" sz="3000" b="1" dirty="0" smtClean="0"/>
            <a:t>Federal and Local Funding</a:t>
          </a:r>
        </a:p>
        <a:p>
          <a:r>
            <a:rPr lang="en-US" sz="3000" b="1" dirty="0" smtClean="0"/>
            <a:t>$1.2B</a:t>
          </a:r>
          <a:endParaRPr lang="en-US" sz="3000" b="1" dirty="0"/>
        </a:p>
      </dgm:t>
    </dgm:pt>
    <dgm:pt modelId="{CDF3CD25-0402-4AE5-9602-D338911F01A1}" type="parTrans" cxnId="{ACDA78EE-789F-42FD-841F-65A7C132BE79}">
      <dgm:prSet/>
      <dgm:spPr/>
      <dgm:t>
        <a:bodyPr/>
        <a:lstStyle/>
        <a:p>
          <a:endParaRPr lang="en-US"/>
        </a:p>
      </dgm:t>
    </dgm:pt>
    <dgm:pt modelId="{CCC57E46-39A0-4D76-AA12-9CB6ABCB0BC6}" type="sibTrans" cxnId="{ACDA78EE-789F-42FD-841F-65A7C132BE79}">
      <dgm:prSet/>
      <dgm:spPr/>
      <dgm:t>
        <a:bodyPr/>
        <a:lstStyle/>
        <a:p>
          <a:endParaRPr lang="en-US"/>
        </a:p>
      </dgm:t>
    </dgm:pt>
    <dgm:pt modelId="{84026C29-46FC-46CA-8D80-4FAEC93E4D61}">
      <dgm:prSet custT="1"/>
      <dgm:spPr/>
      <dgm:t>
        <a:bodyPr/>
        <a:lstStyle/>
        <a:p>
          <a:r>
            <a:rPr lang="en-US" sz="2300" dirty="0" smtClean="0"/>
            <a:t>Non Public Schools</a:t>
          </a:r>
        </a:p>
        <a:p>
          <a:r>
            <a:rPr lang="en-US" sz="2300" dirty="0" smtClean="0"/>
            <a:t>$74M</a:t>
          </a:r>
          <a:endParaRPr lang="en-US" sz="2300" dirty="0"/>
        </a:p>
      </dgm:t>
    </dgm:pt>
    <dgm:pt modelId="{9F394842-9522-4245-B769-715EC78EED78}" type="parTrans" cxnId="{0CF5F75C-1B5D-4DC4-A6BF-2E785AA063D4}">
      <dgm:prSet/>
      <dgm:spPr/>
      <dgm:t>
        <a:bodyPr/>
        <a:lstStyle/>
        <a:p>
          <a:endParaRPr lang="en-US"/>
        </a:p>
      </dgm:t>
    </dgm:pt>
    <dgm:pt modelId="{956874B9-6945-425A-B0E2-0D877DC993E4}" type="sibTrans" cxnId="{0CF5F75C-1B5D-4DC4-A6BF-2E785AA063D4}">
      <dgm:prSet/>
      <dgm:spPr/>
      <dgm:t>
        <a:bodyPr/>
        <a:lstStyle/>
        <a:p>
          <a:endParaRPr lang="en-US"/>
        </a:p>
      </dgm:t>
    </dgm:pt>
    <dgm:pt modelId="{010ED547-2A39-42EF-ACDC-F56297BD4D71}">
      <dgm:prSet custT="1"/>
      <dgm:spPr/>
      <dgm:t>
        <a:bodyPr/>
        <a:lstStyle/>
        <a:p>
          <a:r>
            <a:rPr lang="en-US" sz="2300" dirty="0" smtClean="0"/>
            <a:t>Special Education Transportation</a:t>
          </a:r>
          <a:endParaRPr lang="en-US" sz="2300" baseline="0" dirty="0" smtClean="0"/>
        </a:p>
        <a:p>
          <a:r>
            <a:rPr lang="en-US" sz="2300" baseline="0" dirty="0" smtClean="0"/>
            <a:t>$93</a:t>
          </a:r>
          <a:r>
            <a:rPr lang="en-US" sz="2300" b="0" i="0" u="none" dirty="0" smtClean="0"/>
            <a:t>M</a:t>
          </a:r>
          <a:endParaRPr lang="en-US" sz="2300" dirty="0"/>
        </a:p>
      </dgm:t>
    </dgm:pt>
    <dgm:pt modelId="{42433446-97F6-4B92-8A24-CF8AEAF40D0C}" type="parTrans" cxnId="{DB51F03F-1D88-4649-B91A-79CEDA2FBE5C}">
      <dgm:prSet/>
      <dgm:spPr/>
      <dgm:t>
        <a:bodyPr/>
        <a:lstStyle/>
        <a:p>
          <a:endParaRPr lang="en-US"/>
        </a:p>
      </dgm:t>
    </dgm:pt>
    <dgm:pt modelId="{0C9B3323-4EEC-49EB-9970-5D4971E2A655}" type="sibTrans" cxnId="{DB51F03F-1D88-4649-B91A-79CEDA2FBE5C}">
      <dgm:prSet/>
      <dgm:spPr/>
      <dgm:t>
        <a:bodyPr/>
        <a:lstStyle/>
        <a:p>
          <a:endParaRPr lang="en-US"/>
        </a:p>
      </dgm:t>
    </dgm:pt>
    <dgm:pt modelId="{C77524C5-E2FD-4EEB-9057-7D63DDD0B80D}">
      <dgm:prSet custT="1"/>
      <dgm:spPr/>
      <dgm:t>
        <a:bodyPr/>
        <a:lstStyle/>
        <a:p>
          <a:r>
            <a:rPr lang="en-US" sz="2300" dirty="0" smtClean="0"/>
            <a:t>Charter School Payments</a:t>
          </a:r>
        </a:p>
        <a:p>
          <a:r>
            <a:rPr lang="en-US" sz="2300" dirty="0" smtClean="0"/>
            <a:t>$675M</a:t>
          </a:r>
          <a:endParaRPr lang="en-US" sz="2300" dirty="0"/>
        </a:p>
      </dgm:t>
    </dgm:pt>
    <dgm:pt modelId="{B3869FDB-5E4C-476E-861F-6BC1FE24AD16}" type="parTrans" cxnId="{FA4E35C9-13C9-4382-AA96-66457CF1E526}">
      <dgm:prSet/>
      <dgm:spPr/>
      <dgm:t>
        <a:bodyPr/>
        <a:lstStyle/>
        <a:p>
          <a:endParaRPr lang="en-US"/>
        </a:p>
      </dgm:t>
    </dgm:pt>
    <dgm:pt modelId="{8763A296-073E-49E4-9ABE-29C183D8C653}" type="sibTrans" cxnId="{FA4E35C9-13C9-4382-AA96-66457CF1E526}">
      <dgm:prSet/>
      <dgm:spPr/>
      <dgm:t>
        <a:bodyPr/>
        <a:lstStyle/>
        <a:p>
          <a:endParaRPr lang="en-US"/>
        </a:p>
      </dgm:t>
    </dgm:pt>
    <dgm:pt modelId="{C1CE9D2E-A782-F24D-A507-8C6F8B3B3AC3}">
      <dgm:prSet/>
      <dgm:spPr/>
      <dgm:t>
        <a:bodyPr/>
        <a:lstStyle/>
        <a:p>
          <a:r>
            <a:rPr lang="en-US" dirty="0" smtClean="0"/>
            <a:t>State Education Agency</a:t>
          </a:r>
        </a:p>
        <a:p>
          <a:r>
            <a:rPr lang="en-US" dirty="0" smtClean="0"/>
            <a:t>$450M</a:t>
          </a:r>
          <a:endParaRPr lang="en-US" dirty="0"/>
        </a:p>
      </dgm:t>
    </dgm:pt>
    <dgm:pt modelId="{0FE68F18-BFC3-0647-A303-44E3710F88B7}" type="parTrans" cxnId="{2236B0FA-7CAE-4A45-9701-FBEFCEBA3976}">
      <dgm:prSet/>
      <dgm:spPr/>
      <dgm:t>
        <a:bodyPr/>
        <a:lstStyle/>
        <a:p>
          <a:endParaRPr lang="en-US"/>
        </a:p>
      </dgm:t>
    </dgm:pt>
    <dgm:pt modelId="{A4D6C1E4-1331-E541-9A19-E2D435506FF8}" type="sibTrans" cxnId="{2236B0FA-7CAE-4A45-9701-FBEFCEBA3976}">
      <dgm:prSet/>
      <dgm:spPr/>
      <dgm:t>
        <a:bodyPr/>
        <a:lstStyle/>
        <a:p>
          <a:endParaRPr lang="en-US"/>
        </a:p>
      </dgm:t>
    </dgm:pt>
    <dgm:pt modelId="{5FADF446-B1EF-45A5-8E6D-8026575A3D42}" type="pres">
      <dgm:prSet presAssocID="{CD2DEBCE-C239-44F3-A0FC-3A0C320361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55F772-676E-4CB8-8DE5-8CC4B3990CB7}" type="pres">
      <dgm:prSet presAssocID="{D76A3629-1EC5-43B9-A669-90A4ED66A598}" presName="singleCycle" presStyleCnt="0"/>
      <dgm:spPr/>
      <dgm:t>
        <a:bodyPr/>
        <a:lstStyle/>
        <a:p>
          <a:endParaRPr lang="en-US"/>
        </a:p>
      </dgm:t>
    </dgm:pt>
    <dgm:pt modelId="{07D871C3-CADE-4A82-A458-040215BEB116}" type="pres">
      <dgm:prSet presAssocID="{D76A3629-1EC5-43B9-A669-90A4ED66A598}" presName="singleCenter" presStyleLbl="node1" presStyleIdx="0" presStyleCnt="5" custScaleX="441518" custLinFactNeighborX="-3526" custLinFactNeighborY="-4764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5596E8F-DAF8-4226-B18A-CE1D5B0CB194}" type="pres">
      <dgm:prSet presAssocID="{B3869FDB-5E4C-476E-861F-6BC1FE24AD16}" presName="Name56" presStyleLbl="parChTrans1D2" presStyleIdx="0" presStyleCnt="4"/>
      <dgm:spPr/>
      <dgm:t>
        <a:bodyPr/>
        <a:lstStyle/>
        <a:p>
          <a:endParaRPr lang="en-US"/>
        </a:p>
      </dgm:t>
    </dgm:pt>
    <dgm:pt modelId="{F5ADD741-B2B1-40FC-B0CE-15E4EDDF81F8}" type="pres">
      <dgm:prSet presAssocID="{C77524C5-E2FD-4EEB-9057-7D63DDD0B80D}" presName="text0" presStyleLbl="node1" presStyleIdx="1" presStyleCnt="5" custScaleX="205622" custScaleY="331649" custRadScaleRad="203593" custRadScaleInc="219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F75B-9396-44DB-8F2B-C65438027CDF}" type="pres">
      <dgm:prSet presAssocID="{42433446-97F6-4B92-8A24-CF8AEAF40D0C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E9C94F6-474C-402E-849D-FE658B4ADB58}" type="pres">
      <dgm:prSet presAssocID="{010ED547-2A39-42EF-ACDC-F56297BD4D71}" presName="text0" presStyleLbl="node1" presStyleIdx="2" presStyleCnt="5" custScaleX="319715" custScaleY="245478" custRadScaleRad="63902" custRadScaleInc="100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05EEC-2738-40EF-93EF-3EA26D9587B2}" type="pres">
      <dgm:prSet presAssocID="{9F394842-9522-4245-B769-715EC78EED7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006DBBAE-81EC-4CE0-B8CA-23698CDC2253}" type="pres">
      <dgm:prSet presAssocID="{84026C29-46FC-46CA-8D80-4FAEC93E4D61}" presName="text0" presStyleLbl="node1" presStyleIdx="3" presStyleCnt="5" custScaleX="189791" custScaleY="252569" custRadScaleRad="109453" custRadScaleInc="137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549C5-FEFA-5943-A7C7-0BA48FA6105B}" type="pres">
      <dgm:prSet presAssocID="{0FE68F18-BFC3-0647-A303-44E3710F88B7}" presName="Name56" presStyleLbl="parChTrans1D2" presStyleIdx="3" presStyleCnt="4"/>
      <dgm:spPr/>
      <dgm:t>
        <a:bodyPr/>
        <a:lstStyle/>
        <a:p>
          <a:endParaRPr lang="en-US"/>
        </a:p>
      </dgm:t>
    </dgm:pt>
    <dgm:pt modelId="{8E852182-4208-7A41-A404-3FEAE70C9B20}" type="pres">
      <dgm:prSet presAssocID="{C1CE9D2E-A782-F24D-A507-8C6F8B3B3AC3}" presName="text0" presStyleLbl="node1" presStyleIdx="4" presStyleCnt="5" custScaleX="227592" custScaleY="310420" custRadScaleRad="214270" custRadScaleInc="-17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CAC61-218F-9643-AF27-69C9898B2550}" type="presOf" srcId="{B3869FDB-5E4C-476E-861F-6BC1FE24AD16}" destId="{85596E8F-DAF8-4226-B18A-CE1D5B0CB194}" srcOrd="0" destOrd="0" presId="urn:microsoft.com/office/officeart/2008/layout/RadialCluster"/>
    <dgm:cxn modelId="{DDEFD11D-6045-E445-8EC0-ECE989E6ED9D}" type="presOf" srcId="{42433446-97F6-4B92-8A24-CF8AEAF40D0C}" destId="{FAB2F75B-9396-44DB-8F2B-C65438027CDF}" srcOrd="0" destOrd="0" presId="urn:microsoft.com/office/officeart/2008/layout/RadialCluster"/>
    <dgm:cxn modelId="{DB51F03F-1D88-4649-B91A-79CEDA2FBE5C}" srcId="{D76A3629-1EC5-43B9-A669-90A4ED66A598}" destId="{010ED547-2A39-42EF-ACDC-F56297BD4D71}" srcOrd="1" destOrd="0" parTransId="{42433446-97F6-4B92-8A24-CF8AEAF40D0C}" sibTransId="{0C9B3323-4EEC-49EB-9970-5D4971E2A655}"/>
    <dgm:cxn modelId="{0CF5F75C-1B5D-4DC4-A6BF-2E785AA063D4}" srcId="{D76A3629-1EC5-43B9-A669-90A4ED66A598}" destId="{84026C29-46FC-46CA-8D80-4FAEC93E4D61}" srcOrd="2" destOrd="0" parTransId="{9F394842-9522-4245-B769-715EC78EED78}" sibTransId="{956874B9-6945-425A-B0E2-0D877DC993E4}"/>
    <dgm:cxn modelId="{ACDA78EE-789F-42FD-841F-65A7C132BE79}" srcId="{CD2DEBCE-C239-44F3-A0FC-3A0C3203614F}" destId="{D76A3629-1EC5-43B9-A669-90A4ED66A598}" srcOrd="0" destOrd="0" parTransId="{CDF3CD25-0402-4AE5-9602-D338911F01A1}" sibTransId="{CCC57E46-39A0-4D76-AA12-9CB6ABCB0BC6}"/>
    <dgm:cxn modelId="{FC293E35-D0E3-7745-B46B-FD275815E4B4}" type="presOf" srcId="{C77524C5-E2FD-4EEB-9057-7D63DDD0B80D}" destId="{F5ADD741-B2B1-40FC-B0CE-15E4EDDF81F8}" srcOrd="0" destOrd="0" presId="urn:microsoft.com/office/officeart/2008/layout/RadialCluster"/>
    <dgm:cxn modelId="{FDABB3CF-7923-0B4B-8446-C2C9FC47D36F}" type="presOf" srcId="{C1CE9D2E-A782-F24D-A507-8C6F8B3B3AC3}" destId="{8E852182-4208-7A41-A404-3FEAE70C9B20}" srcOrd="0" destOrd="0" presId="urn:microsoft.com/office/officeart/2008/layout/RadialCluster"/>
    <dgm:cxn modelId="{2236B0FA-7CAE-4A45-9701-FBEFCEBA3976}" srcId="{D76A3629-1EC5-43B9-A669-90A4ED66A598}" destId="{C1CE9D2E-A782-F24D-A507-8C6F8B3B3AC3}" srcOrd="3" destOrd="0" parTransId="{0FE68F18-BFC3-0647-A303-44E3710F88B7}" sibTransId="{A4D6C1E4-1331-E541-9A19-E2D435506FF8}"/>
    <dgm:cxn modelId="{D573D88F-8D2C-734D-8039-575830C38F5D}" type="presOf" srcId="{010ED547-2A39-42EF-ACDC-F56297BD4D71}" destId="{9E9C94F6-474C-402E-849D-FE658B4ADB58}" srcOrd="0" destOrd="0" presId="urn:microsoft.com/office/officeart/2008/layout/RadialCluster"/>
    <dgm:cxn modelId="{87559267-F8C0-0A45-83C6-66155ECFAC7C}" type="presOf" srcId="{D76A3629-1EC5-43B9-A669-90A4ED66A598}" destId="{07D871C3-CADE-4A82-A458-040215BEB116}" srcOrd="0" destOrd="0" presId="urn:microsoft.com/office/officeart/2008/layout/RadialCluster"/>
    <dgm:cxn modelId="{DA394425-7BCB-4245-A995-C6BB12F27639}" type="presOf" srcId="{0FE68F18-BFC3-0647-A303-44E3710F88B7}" destId="{87D549C5-FEFA-5943-A7C7-0BA48FA6105B}" srcOrd="0" destOrd="0" presId="urn:microsoft.com/office/officeart/2008/layout/RadialCluster"/>
    <dgm:cxn modelId="{AAE2AC5C-E400-EC4B-B540-01B9300A368F}" type="presOf" srcId="{84026C29-46FC-46CA-8D80-4FAEC93E4D61}" destId="{006DBBAE-81EC-4CE0-B8CA-23698CDC2253}" srcOrd="0" destOrd="0" presId="urn:microsoft.com/office/officeart/2008/layout/RadialCluster"/>
    <dgm:cxn modelId="{B8B0E1B7-29FC-2D49-A05D-65F20C7FB5D9}" type="presOf" srcId="{CD2DEBCE-C239-44F3-A0FC-3A0C3203614F}" destId="{5FADF446-B1EF-45A5-8E6D-8026575A3D42}" srcOrd="0" destOrd="0" presId="urn:microsoft.com/office/officeart/2008/layout/RadialCluster"/>
    <dgm:cxn modelId="{FA4E35C9-13C9-4382-AA96-66457CF1E526}" srcId="{D76A3629-1EC5-43B9-A669-90A4ED66A598}" destId="{C77524C5-E2FD-4EEB-9057-7D63DDD0B80D}" srcOrd="0" destOrd="0" parTransId="{B3869FDB-5E4C-476E-861F-6BC1FE24AD16}" sibTransId="{8763A296-073E-49E4-9ABE-29C183D8C653}"/>
    <dgm:cxn modelId="{7AAEAD6D-EB8C-3440-A1C5-2B80216CD441}" type="presOf" srcId="{9F394842-9522-4245-B769-715EC78EED78}" destId="{74C05EEC-2738-40EF-93EF-3EA26D9587B2}" srcOrd="0" destOrd="0" presId="urn:microsoft.com/office/officeart/2008/layout/RadialCluster"/>
    <dgm:cxn modelId="{90BB00BB-B3BB-D54D-93F1-5D0085D938FB}" type="presParOf" srcId="{5FADF446-B1EF-45A5-8E6D-8026575A3D42}" destId="{D655F772-676E-4CB8-8DE5-8CC4B3990CB7}" srcOrd="0" destOrd="0" presId="urn:microsoft.com/office/officeart/2008/layout/RadialCluster"/>
    <dgm:cxn modelId="{3DCD9BDD-5546-6C43-AEC0-DE3450AF266C}" type="presParOf" srcId="{D655F772-676E-4CB8-8DE5-8CC4B3990CB7}" destId="{07D871C3-CADE-4A82-A458-040215BEB116}" srcOrd="0" destOrd="0" presId="urn:microsoft.com/office/officeart/2008/layout/RadialCluster"/>
    <dgm:cxn modelId="{F69795FD-1AD7-BC41-B720-735BBAB99FDE}" type="presParOf" srcId="{D655F772-676E-4CB8-8DE5-8CC4B3990CB7}" destId="{85596E8F-DAF8-4226-B18A-CE1D5B0CB194}" srcOrd="1" destOrd="0" presId="urn:microsoft.com/office/officeart/2008/layout/RadialCluster"/>
    <dgm:cxn modelId="{02309895-CEFD-4A44-8424-8CCFE0278557}" type="presParOf" srcId="{D655F772-676E-4CB8-8DE5-8CC4B3990CB7}" destId="{F5ADD741-B2B1-40FC-B0CE-15E4EDDF81F8}" srcOrd="2" destOrd="0" presId="urn:microsoft.com/office/officeart/2008/layout/RadialCluster"/>
    <dgm:cxn modelId="{E559EE06-CAAB-7840-B833-E66FEC5DA2E8}" type="presParOf" srcId="{D655F772-676E-4CB8-8DE5-8CC4B3990CB7}" destId="{FAB2F75B-9396-44DB-8F2B-C65438027CDF}" srcOrd="3" destOrd="0" presId="urn:microsoft.com/office/officeart/2008/layout/RadialCluster"/>
    <dgm:cxn modelId="{94CACFBA-8F2E-8A4B-B68A-19BD3B029992}" type="presParOf" srcId="{D655F772-676E-4CB8-8DE5-8CC4B3990CB7}" destId="{9E9C94F6-474C-402E-849D-FE658B4ADB58}" srcOrd="4" destOrd="0" presId="urn:microsoft.com/office/officeart/2008/layout/RadialCluster"/>
    <dgm:cxn modelId="{EE0C5FF2-A730-8740-A5AD-916EB96955BF}" type="presParOf" srcId="{D655F772-676E-4CB8-8DE5-8CC4B3990CB7}" destId="{74C05EEC-2738-40EF-93EF-3EA26D9587B2}" srcOrd="5" destOrd="0" presId="urn:microsoft.com/office/officeart/2008/layout/RadialCluster"/>
    <dgm:cxn modelId="{F34A60CB-D279-9741-9A2E-1859F56D25FE}" type="presParOf" srcId="{D655F772-676E-4CB8-8DE5-8CC4B3990CB7}" destId="{006DBBAE-81EC-4CE0-B8CA-23698CDC2253}" srcOrd="6" destOrd="0" presId="urn:microsoft.com/office/officeart/2008/layout/RadialCluster"/>
    <dgm:cxn modelId="{51BA5DC1-38D0-0247-8DE1-79896A4AA2F2}" type="presParOf" srcId="{D655F772-676E-4CB8-8DE5-8CC4B3990CB7}" destId="{87D549C5-FEFA-5943-A7C7-0BA48FA6105B}" srcOrd="7" destOrd="0" presId="urn:microsoft.com/office/officeart/2008/layout/RadialCluster"/>
    <dgm:cxn modelId="{54A165D5-5B1D-AB40-BEDD-AD9BB1C41F37}" type="presParOf" srcId="{D655F772-676E-4CB8-8DE5-8CC4B3990CB7}" destId="{8E852182-4208-7A41-A404-3FEAE70C9B2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DEBCE-C239-44F3-A0FC-3A0C3203614F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6A3629-1EC5-43B9-A669-90A4ED66A598}">
      <dgm:prSet phldrT="[Text]" custT="1"/>
      <dgm:spPr/>
      <dgm:t>
        <a:bodyPr/>
        <a:lstStyle/>
        <a:p>
          <a:r>
            <a:rPr lang="en-US" sz="2000" b="1" dirty="0" smtClean="0"/>
            <a:t>Opportunities</a:t>
          </a:r>
        </a:p>
      </dgm:t>
    </dgm:pt>
    <dgm:pt modelId="{CDF3CD25-0402-4AE5-9602-D338911F01A1}" type="parTrans" cxnId="{ACDA78EE-789F-42FD-841F-65A7C132BE79}">
      <dgm:prSet/>
      <dgm:spPr/>
      <dgm:t>
        <a:bodyPr/>
        <a:lstStyle/>
        <a:p>
          <a:endParaRPr lang="en-US"/>
        </a:p>
      </dgm:t>
    </dgm:pt>
    <dgm:pt modelId="{CCC57E46-39A0-4D76-AA12-9CB6ABCB0BC6}" type="sibTrans" cxnId="{ACDA78EE-789F-42FD-841F-65A7C132BE79}">
      <dgm:prSet/>
      <dgm:spPr/>
      <dgm:t>
        <a:bodyPr/>
        <a:lstStyle/>
        <a:p>
          <a:endParaRPr lang="en-US"/>
        </a:p>
      </dgm:t>
    </dgm:pt>
    <dgm:pt modelId="{84026C29-46FC-46CA-8D80-4FAEC93E4D61}">
      <dgm:prSet custT="1"/>
      <dgm:spPr/>
      <dgm:t>
        <a:bodyPr/>
        <a:lstStyle/>
        <a:p>
          <a:r>
            <a:rPr lang="en-US" sz="1600" dirty="0" smtClean="0"/>
            <a:t>SOAR Public Facilities </a:t>
          </a:r>
          <a:endParaRPr lang="en-US" sz="1600" dirty="0"/>
        </a:p>
      </dgm:t>
    </dgm:pt>
    <dgm:pt modelId="{9F394842-9522-4245-B769-715EC78EED78}" type="parTrans" cxnId="{0CF5F75C-1B5D-4DC4-A6BF-2E785AA063D4}">
      <dgm:prSet/>
      <dgm:spPr/>
      <dgm:t>
        <a:bodyPr/>
        <a:lstStyle/>
        <a:p>
          <a:endParaRPr lang="en-US"/>
        </a:p>
      </dgm:t>
    </dgm:pt>
    <dgm:pt modelId="{956874B9-6945-425A-B0E2-0D877DC993E4}" type="sibTrans" cxnId="{0CF5F75C-1B5D-4DC4-A6BF-2E785AA063D4}">
      <dgm:prSet/>
      <dgm:spPr/>
      <dgm:t>
        <a:bodyPr/>
        <a:lstStyle/>
        <a:p>
          <a:endParaRPr lang="en-US"/>
        </a:p>
      </dgm:t>
    </dgm:pt>
    <dgm:pt modelId="{010ED547-2A39-42EF-ACDC-F56297BD4D71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dirty="0" smtClean="0"/>
            <a:t>Farm Field Trip</a:t>
          </a:r>
          <a:endParaRPr lang="en-US" sz="1800" dirty="0"/>
        </a:p>
      </dgm:t>
    </dgm:pt>
    <dgm:pt modelId="{42433446-97F6-4B92-8A24-CF8AEAF40D0C}" type="parTrans" cxnId="{DB51F03F-1D88-4649-B91A-79CEDA2FBE5C}">
      <dgm:prSet/>
      <dgm:spPr/>
      <dgm:t>
        <a:bodyPr/>
        <a:lstStyle/>
        <a:p>
          <a:endParaRPr lang="en-US"/>
        </a:p>
      </dgm:t>
    </dgm:pt>
    <dgm:pt modelId="{0C9B3323-4EEC-49EB-9970-5D4971E2A655}" type="sibTrans" cxnId="{DB51F03F-1D88-4649-B91A-79CEDA2FBE5C}">
      <dgm:prSet/>
      <dgm:spPr/>
      <dgm:t>
        <a:bodyPr/>
        <a:lstStyle/>
        <a:p>
          <a:endParaRPr lang="en-US"/>
        </a:p>
      </dgm:t>
    </dgm:pt>
    <dgm:pt modelId="{C77524C5-E2FD-4EEB-9057-7D63DDD0B80D}">
      <dgm:prSet custT="1"/>
      <dgm:spPr/>
      <dgm:t>
        <a:bodyPr/>
        <a:lstStyle/>
        <a:p>
          <a:r>
            <a:rPr lang="en-US" sz="1800" dirty="0" smtClean="0"/>
            <a:t>SOAR Replication and Growth </a:t>
          </a:r>
        </a:p>
      </dgm:t>
    </dgm:pt>
    <dgm:pt modelId="{B3869FDB-5E4C-476E-861F-6BC1FE24AD16}" type="parTrans" cxnId="{FA4E35C9-13C9-4382-AA96-66457CF1E526}">
      <dgm:prSet/>
      <dgm:spPr/>
      <dgm:t>
        <a:bodyPr/>
        <a:lstStyle/>
        <a:p>
          <a:endParaRPr lang="en-US"/>
        </a:p>
      </dgm:t>
    </dgm:pt>
    <dgm:pt modelId="{8763A296-073E-49E4-9ABE-29C183D8C653}" type="sibTrans" cxnId="{FA4E35C9-13C9-4382-AA96-66457CF1E526}">
      <dgm:prSet/>
      <dgm:spPr/>
      <dgm:t>
        <a:bodyPr/>
        <a:lstStyle/>
        <a:p>
          <a:endParaRPr lang="en-US"/>
        </a:p>
      </dgm:t>
    </dgm:pt>
    <dgm:pt modelId="{C1CE9D2E-A782-F24D-A507-8C6F8B3B3AC3}">
      <dgm:prSet/>
      <dgm:spPr/>
      <dgm:t>
        <a:bodyPr/>
        <a:lstStyle/>
        <a:p>
          <a:r>
            <a:rPr lang="en-US" dirty="0" smtClean="0"/>
            <a:t>Title V-B CSP Dissemination</a:t>
          </a:r>
          <a:endParaRPr lang="en-US" dirty="0"/>
        </a:p>
      </dgm:t>
    </dgm:pt>
    <dgm:pt modelId="{0FE68F18-BFC3-0647-A303-44E3710F88B7}" type="parTrans" cxnId="{2236B0FA-7CAE-4A45-9701-FBEFCEBA3976}">
      <dgm:prSet/>
      <dgm:spPr/>
      <dgm:t>
        <a:bodyPr/>
        <a:lstStyle/>
        <a:p>
          <a:endParaRPr lang="en-US"/>
        </a:p>
      </dgm:t>
    </dgm:pt>
    <dgm:pt modelId="{A4D6C1E4-1331-E541-9A19-E2D435506FF8}" type="sibTrans" cxnId="{2236B0FA-7CAE-4A45-9701-FBEFCEBA3976}">
      <dgm:prSet/>
      <dgm:spPr/>
      <dgm:t>
        <a:bodyPr/>
        <a:lstStyle/>
        <a:p>
          <a:endParaRPr lang="en-US"/>
        </a:p>
      </dgm:t>
    </dgm:pt>
    <dgm:pt modelId="{6B1C3292-C383-47F3-9DAF-66713DB9EFB5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SOAR Third Party </a:t>
          </a:r>
          <a:endParaRPr lang="en-US" dirty="0"/>
        </a:p>
      </dgm:t>
    </dgm:pt>
    <dgm:pt modelId="{5AB81439-DCD1-42B6-B616-4A7C2D99CDA2}" type="parTrans" cxnId="{AE9DA77C-28B8-45B8-88B7-C8F088383B3E}">
      <dgm:prSet/>
      <dgm:spPr/>
      <dgm:t>
        <a:bodyPr/>
        <a:lstStyle/>
        <a:p>
          <a:endParaRPr lang="en-US"/>
        </a:p>
      </dgm:t>
    </dgm:pt>
    <dgm:pt modelId="{96F92528-D69A-49F7-B980-10AD760F5068}" type="sibTrans" cxnId="{AE9DA77C-28B8-45B8-88B7-C8F088383B3E}">
      <dgm:prSet/>
      <dgm:spPr/>
      <dgm:t>
        <a:bodyPr/>
        <a:lstStyle/>
        <a:p>
          <a:endParaRPr lang="en-US"/>
        </a:p>
      </dgm:t>
    </dgm:pt>
    <dgm:pt modelId="{6352DE9F-297C-47AC-9B40-62DEB17B540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DC Physical Education Teacher</a:t>
          </a:r>
          <a:endParaRPr lang="en-US" dirty="0"/>
        </a:p>
      </dgm:t>
    </dgm:pt>
    <dgm:pt modelId="{81D413E4-FF5B-4DF0-987F-EFC9667FFA38}" type="parTrans" cxnId="{3123A56D-96DA-4B1A-9ABC-4C0965618EA2}">
      <dgm:prSet/>
      <dgm:spPr/>
      <dgm:t>
        <a:bodyPr/>
        <a:lstStyle/>
        <a:p>
          <a:endParaRPr lang="en-US"/>
        </a:p>
      </dgm:t>
    </dgm:pt>
    <dgm:pt modelId="{D12D5589-7268-4D0B-A00A-200C19E3B393}" type="sibTrans" cxnId="{3123A56D-96DA-4B1A-9ABC-4C0965618EA2}">
      <dgm:prSet/>
      <dgm:spPr/>
      <dgm:t>
        <a:bodyPr/>
        <a:lstStyle/>
        <a:p>
          <a:endParaRPr lang="en-US"/>
        </a:p>
      </dgm:t>
    </dgm:pt>
    <dgm:pt modelId="{60DED985-F524-4324-A192-8BDE2F7851AE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Dual Enrollment</a:t>
          </a:r>
          <a:endParaRPr lang="en-US" dirty="0"/>
        </a:p>
      </dgm:t>
    </dgm:pt>
    <dgm:pt modelId="{48643D17-723A-4188-A9D2-36836D5FA9D0}" type="parTrans" cxnId="{6089F00D-A5DC-46C9-8D08-436759E9273C}">
      <dgm:prSet/>
      <dgm:spPr/>
      <dgm:t>
        <a:bodyPr/>
        <a:lstStyle/>
        <a:p>
          <a:endParaRPr lang="en-US"/>
        </a:p>
      </dgm:t>
    </dgm:pt>
    <dgm:pt modelId="{73940372-49DA-4D87-8B64-2797325F14C8}" type="sibTrans" cxnId="{6089F00D-A5DC-46C9-8D08-436759E9273C}">
      <dgm:prSet/>
      <dgm:spPr/>
      <dgm:t>
        <a:bodyPr/>
        <a:lstStyle/>
        <a:p>
          <a:endParaRPr lang="en-US"/>
        </a:p>
      </dgm:t>
    </dgm:pt>
    <dgm:pt modelId="{AD1E2918-9868-4BD2-88A8-1AD161A3CB5B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2029A425-48EB-4F23-8491-D4BDDB043F26}" type="parTrans" cxnId="{93702FF6-EDAC-4A7D-AE33-1BF9ACC956C2}">
      <dgm:prSet/>
      <dgm:spPr/>
      <dgm:t>
        <a:bodyPr/>
        <a:lstStyle/>
        <a:p>
          <a:endParaRPr lang="en-US"/>
        </a:p>
      </dgm:t>
    </dgm:pt>
    <dgm:pt modelId="{9DF8B672-BE94-467E-AE55-0B739DC30232}" type="sibTrans" cxnId="{93702FF6-EDAC-4A7D-AE33-1BF9ACC956C2}">
      <dgm:prSet/>
      <dgm:spPr/>
      <dgm:t>
        <a:bodyPr/>
        <a:lstStyle/>
        <a:p>
          <a:endParaRPr lang="en-US"/>
        </a:p>
      </dgm:t>
    </dgm:pt>
    <dgm:pt modelId="{5FADF446-B1EF-45A5-8E6D-8026575A3D42}" type="pres">
      <dgm:prSet presAssocID="{CD2DEBCE-C239-44F3-A0FC-3A0C320361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55F772-676E-4CB8-8DE5-8CC4B3990CB7}" type="pres">
      <dgm:prSet presAssocID="{D76A3629-1EC5-43B9-A669-90A4ED66A598}" presName="singleCycle" presStyleCnt="0"/>
      <dgm:spPr/>
      <dgm:t>
        <a:bodyPr/>
        <a:lstStyle/>
        <a:p>
          <a:endParaRPr lang="en-US"/>
        </a:p>
      </dgm:t>
    </dgm:pt>
    <dgm:pt modelId="{07D871C3-CADE-4A82-A458-040215BEB116}" type="pres">
      <dgm:prSet presAssocID="{D76A3629-1EC5-43B9-A669-90A4ED66A598}" presName="singleCenter" presStyleLbl="node1" presStyleIdx="0" presStyleCnt="8" custScaleX="111470" custScaleY="56712" custLinFactNeighborX="12415" custLinFactNeighborY="-616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5596E8F-DAF8-4226-B18A-CE1D5B0CB194}" type="pres">
      <dgm:prSet presAssocID="{B3869FDB-5E4C-476E-861F-6BC1FE24AD16}" presName="Name56" presStyleLbl="parChTrans1D2" presStyleIdx="0" presStyleCnt="7"/>
      <dgm:spPr/>
      <dgm:t>
        <a:bodyPr/>
        <a:lstStyle/>
        <a:p>
          <a:endParaRPr lang="en-US"/>
        </a:p>
      </dgm:t>
    </dgm:pt>
    <dgm:pt modelId="{F5ADD741-B2B1-40FC-B0CE-15E4EDDF81F8}" type="pres">
      <dgm:prSet presAssocID="{C77524C5-E2FD-4EEB-9057-7D63DDD0B80D}" presName="text0" presStyleLbl="node1" presStyleIdx="1" presStyleCnt="8" custScaleX="158671" custScaleY="127284" custRadScaleRad="137839" custRadScaleInc="198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F75B-9396-44DB-8F2B-C65438027CDF}" type="pres">
      <dgm:prSet presAssocID="{42433446-97F6-4B92-8A24-CF8AEAF40D0C}" presName="Name56" presStyleLbl="parChTrans1D2" presStyleIdx="1" presStyleCnt="7"/>
      <dgm:spPr/>
      <dgm:t>
        <a:bodyPr/>
        <a:lstStyle/>
        <a:p>
          <a:endParaRPr lang="en-US"/>
        </a:p>
      </dgm:t>
    </dgm:pt>
    <dgm:pt modelId="{9E9C94F6-474C-402E-849D-FE658B4ADB58}" type="pres">
      <dgm:prSet presAssocID="{010ED547-2A39-42EF-ACDC-F56297BD4D71}" presName="text0" presStyleLbl="node1" presStyleIdx="2" presStyleCnt="8" custScaleX="157530" custScaleY="119197" custRadScaleRad="113195" custRadScaleInc="-35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05EEC-2738-40EF-93EF-3EA26D9587B2}" type="pres">
      <dgm:prSet presAssocID="{9F394842-9522-4245-B769-715EC78EED78}" presName="Name56" presStyleLbl="parChTrans1D2" presStyleIdx="2" presStyleCnt="7"/>
      <dgm:spPr/>
      <dgm:t>
        <a:bodyPr/>
        <a:lstStyle/>
        <a:p>
          <a:endParaRPr lang="en-US"/>
        </a:p>
      </dgm:t>
    </dgm:pt>
    <dgm:pt modelId="{006DBBAE-81EC-4CE0-B8CA-23698CDC2253}" type="pres">
      <dgm:prSet presAssocID="{84026C29-46FC-46CA-8D80-4FAEC93E4D61}" presName="text0" presStyleLbl="node1" presStyleIdx="3" presStyleCnt="8" custScaleX="209219" custScaleY="116073" custRadScaleRad="116652" custRadScaleInc="123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549C5-FEFA-5943-A7C7-0BA48FA6105B}" type="pres">
      <dgm:prSet presAssocID="{0FE68F18-BFC3-0647-A303-44E3710F88B7}" presName="Name56" presStyleLbl="parChTrans1D2" presStyleIdx="3" presStyleCnt="7"/>
      <dgm:spPr/>
      <dgm:t>
        <a:bodyPr/>
        <a:lstStyle/>
        <a:p>
          <a:endParaRPr lang="en-US"/>
        </a:p>
      </dgm:t>
    </dgm:pt>
    <dgm:pt modelId="{8E852182-4208-7A41-A404-3FEAE70C9B20}" type="pres">
      <dgm:prSet presAssocID="{C1CE9D2E-A782-F24D-A507-8C6F8B3B3AC3}" presName="text0" presStyleLbl="node1" presStyleIdx="4" presStyleCnt="8" custScaleX="210043" custScaleY="121167" custRadScaleRad="103434" custRadScaleInc="219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62C4A-1A9E-4CC1-A1AE-14D363171924}" type="pres">
      <dgm:prSet presAssocID="{5AB81439-DCD1-42B6-B616-4A7C2D99CDA2}" presName="Name56" presStyleLbl="parChTrans1D2" presStyleIdx="4" presStyleCnt="7"/>
      <dgm:spPr/>
      <dgm:t>
        <a:bodyPr/>
        <a:lstStyle/>
        <a:p>
          <a:endParaRPr lang="en-US"/>
        </a:p>
      </dgm:t>
    </dgm:pt>
    <dgm:pt modelId="{17CDF75E-ADFD-47BD-8218-62B7B5D812C3}" type="pres">
      <dgm:prSet presAssocID="{6B1C3292-C383-47F3-9DAF-66713DB9EFB5}" presName="text0" presStyleLbl="node1" presStyleIdx="5" presStyleCnt="8" custScaleX="145070" custScaleY="140246" custRadScaleRad="118935" custRadScaleInc="-449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05989-DE89-4DAB-950A-F978629D8819}" type="pres">
      <dgm:prSet presAssocID="{81D413E4-FF5B-4DF0-987F-EFC9667FFA38}" presName="Name56" presStyleLbl="parChTrans1D2" presStyleIdx="5" presStyleCnt="7"/>
      <dgm:spPr/>
      <dgm:t>
        <a:bodyPr/>
        <a:lstStyle/>
        <a:p>
          <a:endParaRPr lang="en-US"/>
        </a:p>
      </dgm:t>
    </dgm:pt>
    <dgm:pt modelId="{135BA777-2E83-47AE-A1C1-19134C366262}" type="pres">
      <dgm:prSet presAssocID="{6352DE9F-297C-47AC-9B40-62DEB17B540B}" presName="text0" presStyleLbl="node1" presStyleIdx="6" presStyleCnt="8" custScaleX="160853" custScaleY="127733" custRadScaleRad="76201" custRadScaleInc="73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5DE06-7089-4F7A-97DF-651E4361B39F}" type="pres">
      <dgm:prSet presAssocID="{48643D17-723A-4188-A9D2-36836D5FA9D0}" presName="Name56" presStyleLbl="parChTrans1D2" presStyleIdx="6" presStyleCnt="7"/>
      <dgm:spPr/>
      <dgm:t>
        <a:bodyPr/>
        <a:lstStyle/>
        <a:p>
          <a:endParaRPr lang="en-US"/>
        </a:p>
      </dgm:t>
    </dgm:pt>
    <dgm:pt modelId="{55AA138B-1FF4-4CB3-A773-26D5E5E59DA5}" type="pres">
      <dgm:prSet presAssocID="{60DED985-F524-4324-A192-8BDE2F7851AE}" presName="text0" presStyleLbl="node1" presStyleIdx="7" presStyleCnt="8" custScaleX="156604" custRadScaleRad="93541" custRadScaleInc="247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3A56D-96DA-4B1A-9ABC-4C0965618EA2}" srcId="{D76A3629-1EC5-43B9-A669-90A4ED66A598}" destId="{6352DE9F-297C-47AC-9B40-62DEB17B540B}" srcOrd="5" destOrd="0" parTransId="{81D413E4-FF5B-4DF0-987F-EFC9667FFA38}" sibTransId="{D12D5589-7268-4D0B-A00A-200C19E3B393}"/>
    <dgm:cxn modelId="{6089F00D-A5DC-46C9-8D08-436759E9273C}" srcId="{D76A3629-1EC5-43B9-A669-90A4ED66A598}" destId="{60DED985-F524-4324-A192-8BDE2F7851AE}" srcOrd="6" destOrd="0" parTransId="{48643D17-723A-4188-A9D2-36836D5FA9D0}" sibTransId="{73940372-49DA-4D87-8B64-2797325F14C8}"/>
    <dgm:cxn modelId="{DB51F03F-1D88-4649-B91A-79CEDA2FBE5C}" srcId="{D76A3629-1EC5-43B9-A669-90A4ED66A598}" destId="{010ED547-2A39-42EF-ACDC-F56297BD4D71}" srcOrd="1" destOrd="0" parTransId="{42433446-97F6-4B92-8A24-CF8AEAF40D0C}" sibTransId="{0C9B3323-4EEC-49EB-9970-5D4971E2A655}"/>
    <dgm:cxn modelId="{2A6B4991-E7D3-44D5-8250-C253C3EC9652}" type="presOf" srcId="{CD2DEBCE-C239-44F3-A0FC-3A0C3203614F}" destId="{5FADF446-B1EF-45A5-8E6D-8026575A3D42}" srcOrd="0" destOrd="0" presId="urn:microsoft.com/office/officeart/2008/layout/RadialCluster"/>
    <dgm:cxn modelId="{0CF5F75C-1B5D-4DC4-A6BF-2E785AA063D4}" srcId="{D76A3629-1EC5-43B9-A669-90A4ED66A598}" destId="{84026C29-46FC-46CA-8D80-4FAEC93E4D61}" srcOrd="2" destOrd="0" parTransId="{9F394842-9522-4245-B769-715EC78EED78}" sibTransId="{956874B9-6945-425A-B0E2-0D877DC993E4}"/>
    <dgm:cxn modelId="{ACDA78EE-789F-42FD-841F-65A7C132BE79}" srcId="{CD2DEBCE-C239-44F3-A0FC-3A0C3203614F}" destId="{D76A3629-1EC5-43B9-A669-90A4ED66A598}" srcOrd="0" destOrd="0" parTransId="{CDF3CD25-0402-4AE5-9602-D338911F01A1}" sibTransId="{CCC57E46-39A0-4D76-AA12-9CB6ABCB0BC6}"/>
    <dgm:cxn modelId="{57CEEC0A-52A7-4FB3-9748-BC8ECDE1CEF8}" type="presOf" srcId="{42433446-97F6-4B92-8A24-CF8AEAF40D0C}" destId="{FAB2F75B-9396-44DB-8F2B-C65438027CDF}" srcOrd="0" destOrd="0" presId="urn:microsoft.com/office/officeart/2008/layout/RadialCluster"/>
    <dgm:cxn modelId="{0E7DA3FB-5A23-445F-B436-222E9A4A25EC}" type="presOf" srcId="{60DED985-F524-4324-A192-8BDE2F7851AE}" destId="{55AA138B-1FF4-4CB3-A773-26D5E5E59DA5}" srcOrd="0" destOrd="0" presId="urn:microsoft.com/office/officeart/2008/layout/RadialCluster"/>
    <dgm:cxn modelId="{9255DE27-30DC-4957-BBC3-E92F3362FBAB}" type="presOf" srcId="{C1CE9D2E-A782-F24D-A507-8C6F8B3B3AC3}" destId="{8E852182-4208-7A41-A404-3FEAE70C9B20}" srcOrd="0" destOrd="0" presId="urn:microsoft.com/office/officeart/2008/layout/RadialCluster"/>
    <dgm:cxn modelId="{2236B0FA-7CAE-4A45-9701-FBEFCEBA3976}" srcId="{D76A3629-1EC5-43B9-A669-90A4ED66A598}" destId="{C1CE9D2E-A782-F24D-A507-8C6F8B3B3AC3}" srcOrd="3" destOrd="0" parTransId="{0FE68F18-BFC3-0647-A303-44E3710F88B7}" sibTransId="{A4D6C1E4-1331-E541-9A19-E2D435506FF8}"/>
    <dgm:cxn modelId="{AE9DA77C-28B8-45B8-88B7-C8F088383B3E}" srcId="{D76A3629-1EC5-43B9-A669-90A4ED66A598}" destId="{6B1C3292-C383-47F3-9DAF-66713DB9EFB5}" srcOrd="4" destOrd="0" parTransId="{5AB81439-DCD1-42B6-B616-4A7C2D99CDA2}" sibTransId="{96F92528-D69A-49F7-B980-10AD760F5068}"/>
    <dgm:cxn modelId="{5CF4ABF7-F357-45CD-AE16-917AFFA5DFA5}" type="presOf" srcId="{81D413E4-FF5B-4DF0-987F-EFC9667FFA38}" destId="{0AB05989-DE89-4DAB-950A-F978629D8819}" srcOrd="0" destOrd="0" presId="urn:microsoft.com/office/officeart/2008/layout/RadialCluster"/>
    <dgm:cxn modelId="{A88F3C87-EA16-4370-ABCE-1010D326441A}" type="presOf" srcId="{0FE68F18-BFC3-0647-A303-44E3710F88B7}" destId="{87D549C5-FEFA-5943-A7C7-0BA48FA6105B}" srcOrd="0" destOrd="0" presId="urn:microsoft.com/office/officeart/2008/layout/RadialCluster"/>
    <dgm:cxn modelId="{0D5388BE-4123-4A5B-A676-D23D2679BE21}" type="presOf" srcId="{6352DE9F-297C-47AC-9B40-62DEB17B540B}" destId="{135BA777-2E83-47AE-A1C1-19134C366262}" srcOrd="0" destOrd="0" presId="urn:microsoft.com/office/officeart/2008/layout/RadialCluster"/>
    <dgm:cxn modelId="{A53B0729-DD52-4CFD-945A-133FAE3391A7}" type="presOf" srcId="{B3869FDB-5E4C-476E-861F-6BC1FE24AD16}" destId="{85596E8F-DAF8-4226-B18A-CE1D5B0CB194}" srcOrd="0" destOrd="0" presId="urn:microsoft.com/office/officeart/2008/layout/RadialCluster"/>
    <dgm:cxn modelId="{CF16C3DA-8779-4073-AE51-9CCDCFAFD9AB}" type="presOf" srcId="{48643D17-723A-4188-A9D2-36836D5FA9D0}" destId="{9D85DE06-7089-4F7A-97DF-651E4361B39F}" srcOrd="0" destOrd="0" presId="urn:microsoft.com/office/officeart/2008/layout/RadialCluster"/>
    <dgm:cxn modelId="{BFEC0741-3476-4F5D-ABF1-6EB44A7B76C7}" type="presOf" srcId="{6B1C3292-C383-47F3-9DAF-66713DB9EFB5}" destId="{17CDF75E-ADFD-47BD-8218-62B7B5D812C3}" srcOrd="0" destOrd="0" presId="urn:microsoft.com/office/officeart/2008/layout/RadialCluster"/>
    <dgm:cxn modelId="{93702FF6-EDAC-4A7D-AE33-1BF9ACC956C2}" srcId="{D76A3629-1EC5-43B9-A669-90A4ED66A598}" destId="{AD1E2918-9868-4BD2-88A8-1AD161A3CB5B}" srcOrd="7" destOrd="0" parTransId="{2029A425-48EB-4F23-8491-D4BDDB043F26}" sibTransId="{9DF8B672-BE94-467E-AE55-0B739DC30232}"/>
    <dgm:cxn modelId="{8484E61C-BEE7-4FFB-AECE-9797C9FC3A11}" type="presOf" srcId="{84026C29-46FC-46CA-8D80-4FAEC93E4D61}" destId="{006DBBAE-81EC-4CE0-B8CA-23698CDC2253}" srcOrd="0" destOrd="0" presId="urn:microsoft.com/office/officeart/2008/layout/RadialCluster"/>
    <dgm:cxn modelId="{86B46922-B6A2-476B-84A2-A48729156232}" type="presOf" srcId="{5AB81439-DCD1-42B6-B616-4A7C2D99CDA2}" destId="{DC762C4A-1A9E-4CC1-A1AE-14D363171924}" srcOrd="0" destOrd="0" presId="urn:microsoft.com/office/officeart/2008/layout/RadialCluster"/>
    <dgm:cxn modelId="{816612B0-08F4-4843-A76D-F2EA4DEE9FE6}" type="presOf" srcId="{010ED547-2A39-42EF-ACDC-F56297BD4D71}" destId="{9E9C94F6-474C-402E-849D-FE658B4ADB58}" srcOrd="0" destOrd="0" presId="urn:microsoft.com/office/officeart/2008/layout/RadialCluster"/>
    <dgm:cxn modelId="{9BC2908F-E6D9-4AE7-AC41-C0B694CFC782}" type="presOf" srcId="{9F394842-9522-4245-B769-715EC78EED78}" destId="{74C05EEC-2738-40EF-93EF-3EA26D9587B2}" srcOrd="0" destOrd="0" presId="urn:microsoft.com/office/officeart/2008/layout/RadialCluster"/>
    <dgm:cxn modelId="{603E4082-3EC6-4B22-A6EF-75FE1AF61BB7}" type="presOf" srcId="{D76A3629-1EC5-43B9-A669-90A4ED66A598}" destId="{07D871C3-CADE-4A82-A458-040215BEB116}" srcOrd="0" destOrd="0" presId="urn:microsoft.com/office/officeart/2008/layout/RadialCluster"/>
    <dgm:cxn modelId="{FA4E35C9-13C9-4382-AA96-66457CF1E526}" srcId="{D76A3629-1EC5-43B9-A669-90A4ED66A598}" destId="{C77524C5-E2FD-4EEB-9057-7D63DDD0B80D}" srcOrd="0" destOrd="0" parTransId="{B3869FDB-5E4C-476E-861F-6BC1FE24AD16}" sibTransId="{8763A296-073E-49E4-9ABE-29C183D8C653}"/>
    <dgm:cxn modelId="{A0D47A1E-C92A-4773-9E19-0929D344CEC1}" type="presOf" srcId="{C77524C5-E2FD-4EEB-9057-7D63DDD0B80D}" destId="{F5ADD741-B2B1-40FC-B0CE-15E4EDDF81F8}" srcOrd="0" destOrd="0" presId="urn:microsoft.com/office/officeart/2008/layout/RadialCluster"/>
    <dgm:cxn modelId="{BB573C23-3E5A-4F98-92FF-E9842B338A61}" type="presParOf" srcId="{5FADF446-B1EF-45A5-8E6D-8026575A3D42}" destId="{D655F772-676E-4CB8-8DE5-8CC4B3990CB7}" srcOrd="0" destOrd="0" presId="urn:microsoft.com/office/officeart/2008/layout/RadialCluster"/>
    <dgm:cxn modelId="{E2513F61-BD85-4C91-AFB4-96BE78D59249}" type="presParOf" srcId="{D655F772-676E-4CB8-8DE5-8CC4B3990CB7}" destId="{07D871C3-CADE-4A82-A458-040215BEB116}" srcOrd="0" destOrd="0" presId="urn:microsoft.com/office/officeart/2008/layout/RadialCluster"/>
    <dgm:cxn modelId="{F7EB6D38-8D40-4FD7-A421-CB08EEDEDEAA}" type="presParOf" srcId="{D655F772-676E-4CB8-8DE5-8CC4B3990CB7}" destId="{85596E8F-DAF8-4226-B18A-CE1D5B0CB194}" srcOrd="1" destOrd="0" presId="urn:microsoft.com/office/officeart/2008/layout/RadialCluster"/>
    <dgm:cxn modelId="{F00C6469-9F86-4CFB-AE99-6DB5E86F8308}" type="presParOf" srcId="{D655F772-676E-4CB8-8DE5-8CC4B3990CB7}" destId="{F5ADD741-B2B1-40FC-B0CE-15E4EDDF81F8}" srcOrd="2" destOrd="0" presId="urn:microsoft.com/office/officeart/2008/layout/RadialCluster"/>
    <dgm:cxn modelId="{61C82B96-12B3-469C-9F5B-C6E0CC5D385A}" type="presParOf" srcId="{D655F772-676E-4CB8-8DE5-8CC4B3990CB7}" destId="{FAB2F75B-9396-44DB-8F2B-C65438027CDF}" srcOrd="3" destOrd="0" presId="urn:microsoft.com/office/officeart/2008/layout/RadialCluster"/>
    <dgm:cxn modelId="{661CE002-9640-4D5A-A28E-FDA1321D2C8C}" type="presParOf" srcId="{D655F772-676E-4CB8-8DE5-8CC4B3990CB7}" destId="{9E9C94F6-474C-402E-849D-FE658B4ADB58}" srcOrd="4" destOrd="0" presId="urn:microsoft.com/office/officeart/2008/layout/RadialCluster"/>
    <dgm:cxn modelId="{CA1CC836-F566-4A70-A580-B862A9F5A33A}" type="presParOf" srcId="{D655F772-676E-4CB8-8DE5-8CC4B3990CB7}" destId="{74C05EEC-2738-40EF-93EF-3EA26D9587B2}" srcOrd="5" destOrd="0" presId="urn:microsoft.com/office/officeart/2008/layout/RadialCluster"/>
    <dgm:cxn modelId="{516EFED3-24B2-42E9-86BD-7B2CF5EF0E30}" type="presParOf" srcId="{D655F772-676E-4CB8-8DE5-8CC4B3990CB7}" destId="{006DBBAE-81EC-4CE0-B8CA-23698CDC2253}" srcOrd="6" destOrd="0" presId="urn:microsoft.com/office/officeart/2008/layout/RadialCluster"/>
    <dgm:cxn modelId="{397083FE-B0E9-4671-AFEB-6DEA571CA842}" type="presParOf" srcId="{D655F772-676E-4CB8-8DE5-8CC4B3990CB7}" destId="{87D549C5-FEFA-5943-A7C7-0BA48FA6105B}" srcOrd="7" destOrd="0" presId="urn:microsoft.com/office/officeart/2008/layout/RadialCluster"/>
    <dgm:cxn modelId="{B0ABF2AD-919F-47B8-B0BC-51B566509F3B}" type="presParOf" srcId="{D655F772-676E-4CB8-8DE5-8CC4B3990CB7}" destId="{8E852182-4208-7A41-A404-3FEAE70C9B20}" srcOrd="8" destOrd="0" presId="urn:microsoft.com/office/officeart/2008/layout/RadialCluster"/>
    <dgm:cxn modelId="{6CF6F815-E0CA-426E-9040-F04FB80C16A9}" type="presParOf" srcId="{D655F772-676E-4CB8-8DE5-8CC4B3990CB7}" destId="{DC762C4A-1A9E-4CC1-A1AE-14D363171924}" srcOrd="9" destOrd="0" presId="urn:microsoft.com/office/officeart/2008/layout/RadialCluster"/>
    <dgm:cxn modelId="{31B2ACA6-AF3C-44C7-9F14-B381985CB8A6}" type="presParOf" srcId="{D655F772-676E-4CB8-8DE5-8CC4B3990CB7}" destId="{17CDF75E-ADFD-47BD-8218-62B7B5D812C3}" srcOrd="10" destOrd="0" presId="urn:microsoft.com/office/officeart/2008/layout/RadialCluster"/>
    <dgm:cxn modelId="{B4A92405-279C-4C39-AF4D-32EE609D319E}" type="presParOf" srcId="{D655F772-676E-4CB8-8DE5-8CC4B3990CB7}" destId="{0AB05989-DE89-4DAB-950A-F978629D8819}" srcOrd="11" destOrd="0" presId="urn:microsoft.com/office/officeart/2008/layout/RadialCluster"/>
    <dgm:cxn modelId="{87A471DC-7B2E-43A6-9E42-643D02491AB2}" type="presParOf" srcId="{D655F772-676E-4CB8-8DE5-8CC4B3990CB7}" destId="{135BA777-2E83-47AE-A1C1-19134C366262}" srcOrd="12" destOrd="0" presId="urn:microsoft.com/office/officeart/2008/layout/RadialCluster"/>
    <dgm:cxn modelId="{217ACB3E-3422-4E96-B080-504532164CCB}" type="presParOf" srcId="{D655F772-676E-4CB8-8DE5-8CC4B3990CB7}" destId="{9D85DE06-7089-4F7A-97DF-651E4361B39F}" srcOrd="13" destOrd="0" presId="urn:microsoft.com/office/officeart/2008/layout/RadialCluster"/>
    <dgm:cxn modelId="{B3893684-CC1F-4B11-AE93-91D46B86A4BE}" type="presParOf" srcId="{D655F772-676E-4CB8-8DE5-8CC4B3990CB7}" destId="{55AA138B-1FF4-4CB3-A773-26D5E5E59DA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DEBCE-C239-44F3-A0FC-3A0C3203614F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6A3629-1EC5-43B9-A669-90A4ED66A598}">
      <dgm:prSet phldrT="[Text]" custT="1"/>
      <dgm:spPr/>
      <dgm:t>
        <a:bodyPr/>
        <a:lstStyle/>
        <a:p>
          <a:r>
            <a:rPr lang="en-US" sz="2000" dirty="0" smtClean="0"/>
            <a:t>McKinney Vento Homeless Children and Youth Program</a:t>
          </a:r>
          <a:endParaRPr lang="en-US" sz="2000" b="1" dirty="0" smtClean="0"/>
        </a:p>
      </dgm:t>
    </dgm:pt>
    <dgm:pt modelId="{CDF3CD25-0402-4AE5-9602-D338911F01A1}" type="parTrans" cxnId="{ACDA78EE-789F-42FD-841F-65A7C132BE79}">
      <dgm:prSet/>
      <dgm:spPr/>
      <dgm:t>
        <a:bodyPr/>
        <a:lstStyle/>
        <a:p>
          <a:endParaRPr lang="en-US"/>
        </a:p>
      </dgm:t>
    </dgm:pt>
    <dgm:pt modelId="{CCC57E46-39A0-4D76-AA12-9CB6ABCB0BC6}" type="sibTrans" cxnId="{ACDA78EE-789F-42FD-841F-65A7C132BE79}">
      <dgm:prSet/>
      <dgm:spPr/>
      <dgm:t>
        <a:bodyPr/>
        <a:lstStyle/>
        <a:p>
          <a:endParaRPr lang="en-US"/>
        </a:p>
      </dgm:t>
    </dgm:pt>
    <dgm:pt modelId="{C1CE9D2E-A782-F24D-A507-8C6F8B3B3AC3}">
      <dgm:prSet/>
      <dgm:spPr/>
      <dgm:t>
        <a:bodyPr/>
        <a:lstStyle/>
        <a:p>
          <a:r>
            <a:rPr lang="en-US" dirty="0" smtClean="0"/>
            <a:t>$200,000:  Community Schools Funding</a:t>
          </a:r>
          <a:endParaRPr lang="en-US" dirty="0"/>
        </a:p>
      </dgm:t>
    </dgm:pt>
    <dgm:pt modelId="{0FE68F18-BFC3-0647-A303-44E3710F88B7}" type="parTrans" cxnId="{2236B0FA-7CAE-4A45-9701-FBEFCEBA3976}">
      <dgm:prSet/>
      <dgm:spPr/>
      <dgm:t>
        <a:bodyPr/>
        <a:lstStyle/>
        <a:p>
          <a:endParaRPr lang="en-US"/>
        </a:p>
      </dgm:t>
    </dgm:pt>
    <dgm:pt modelId="{A4D6C1E4-1331-E541-9A19-E2D435506FF8}" type="sibTrans" cxnId="{2236B0FA-7CAE-4A45-9701-FBEFCEBA3976}">
      <dgm:prSet/>
      <dgm:spPr/>
      <dgm:t>
        <a:bodyPr/>
        <a:lstStyle/>
        <a:p>
          <a:endParaRPr lang="en-US"/>
        </a:p>
      </dgm:t>
    </dgm:pt>
    <dgm:pt modelId="{5FADF446-B1EF-45A5-8E6D-8026575A3D42}" type="pres">
      <dgm:prSet presAssocID="{CD2DEBCE-C239-44F3-A0FC-3A0C320361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55F772-676E-4CB8-8DE5-8CC4B3990CB7}" type="pres">
      <dgm:prSet presAssocID="{D76A3629-1EC5-43B9-A669-90A4ED66A598}" presName="singleCycle" presStyleCnt="0"/>
      <dgm:spPr/>
      <dgm:t>
        <a:bodyPr/>
        <a:lstStyle/>
        <a:p>
          <a:endParaRPr lang="en-US"/>
        </a:p>
      </dgm:t>
    </dgm:pt>
    <dgm:pt modelId="{07D871C3-CADE-4A82-A458-040215BEB116}" type="pres">
      <dgm:prSet presAssocID="{D76A3629-1EC5-43B9-A669-90A4ED66A598}" presName="singleCenter" presStyleLbl="node1" presStyleIdx="0" presStyleCnt="2" custScaleX="150431" custScaleY="79081" custLinFactNeighborX="16261" custLinFactNeighborY="-4317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7D549C5-FEFA-5943-A7C7-0BA48FA6105B}" type="pres">
      <dgm:prSet presAssocID="{0FE68F18-BFC3-0647-A303-44E3710F88B7}" presName="Name56" presStyleLbl="parChTrans1D2" presStyleIdx="0" presStyleCnt="1"/>
      <dgm:spPr/>
      <dgm:t>
        <a:bodyPr/>
        <a:lstStyle/>
        <a:p>
          <a:endParaRPr lang="en-US"/>
        </a:p>
      </dgm:t>
    </dgm:pt>
    <dgm:pt modelId="{8E852182-4208-7A41-A404-3FEAE70C9B20}" type="pres">
      <dgm:prSet presAssocID="{C1CE9D2E-A782-F24D-A507-8C6F8B3B3AC3}" presName="text0" presStyleLbl="node1" presStyleIdx="1" presStyleCnt="2" custScaleX="126688" custScaleY="152650" custRadScaleRad="56756" custRadScaleInc="30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800CC-D77C-4772-8843-C3A656CEA88A}" type="presOf" srcId="{0FE68F18-BFC3-0647-A303-44E3710F88B7}" destId="{87D549C5-FEFA-5943-A7C7-0BA48FA6105B}" srcOrd="0" destOrd="0" presId="urn:microsoft.com/office/officeart/2008/layout/RadialCluster"/>
    <dgm:cxn modelId="{ACDA78EE-789F-42FD-841F-65A7C132BE79}" srcId="{CD2DEBCE-C239-44F3-A0FC-3A0C3203614F}" destId="{D76A3629-1EC5-43B9-A669-90A4ED66A598}" srcOrd="0" destOrd="0" parTransId="{CDF3CD25-0402-4AE5-9602-D338911F01A1}" sibTransId="{CCC57E46-39A0-4D76-AA12-9CB6ABCB0BC6}"/>
    <dgm:cxn modelId="{1CB725C4-9C86-4F95-810D-6709578F5652}" type="presOf" srcId="{CD2DEBCE-C239-44F3-A0FC-3A0C3203614F}" destId="{5FADF446-B1EF-45A5-8E6D-8026575A3D42}" srcOrd="0" destOrd="0" presId="urn:microsoft.com/office/officeart/2008/layout/RadialCluster"/>
    <dgm:cxn modelId="{ED056FEC-1F55-4820-8931-3471C6EC2CCC}" type="presOf" srcId="{C1CE9D2E-A782-F24D-A507-8C6F8B3B3AC3}" destId="{8E852182-4208-7A41-A404-3FEAE70C9B20}" srcOrd="0" destOrd="0" presId="urn:microsoft.com/office/officeart/2008/layout/RadialCluster"/>
    <dgm:cxn modelId="{2236B0FA-7CAE-4A45-9701-FBEFCEBA3976}" srcId="{D76A3629-1EC5-43B9-A669-90A4ED66A598}" destId="{C1CE9D2E-A782-F24D-A507-8C6F8B3B3AC3}" srcOrd="0" destOrd="0" parTransId="{0FE68F18-BFC3-0647-A303-44E3710F88B7}" sibTransId="{A4D6C1E4-1331-E541-9A19-E2D435506FF8}"/>
    <dgm:cxn modelId="{BE1CF012-7FCC-4F64-8E87-609A5A76365D}" type="presOf" srcId="{D76A3629-1EC5-43B9-A669-90A4ED66A598}" destId="{07D871C3-CADE-4A82-A458-040215BEB116}" srcOrd="0" destOrd="0" presId="urn:microsoft.com/office/officeart/2008/layout/RadialCluster"/>
    <dgm:cxn modelId="{5A8D16D5-6C29-4616-AC9C-B8DBFA3686B0}" type="presParOf" srcId="{5FADF446-B1EF-45A5-8E6D-8026575A3D42}" destId="{D655F772-676E-4CB8-8DE5-8CC4B3990CB7}" srcOrd="0" destOrd="0" presId="urn:microsoft.com/office/officeart/2008/layout/RadialCluster"/>
    <dgm:cxn modelId="{74DDBE0E-99C1-44E6-A851-F07651B8550F}" type="presParOf" srcId="{D655F772-676E-4CB8-8DE5-8CC4B3990CB7}" destId="{07D871C3-CADE-4A82-A458-040215BEB116}" srcOrd="0" destOrd="0" presId="urn:microsoft.com/office/officeart/2008/layout/RadialCluster"/>
    <dgm:cxn modelId="{689E788B-F8CC-42A3-99FB-10D6A1959CA2}" type="presParOf" srcId="{D655F772-676E-4CB8-8DE5-8CC4B3990CB7}" destId="{87D549C5-FEFA-5943-A7C7-0BA48FA6105B}" srcOrd="1" destOrd="0" presId="urn:microsoft.com/office/officeart/2008/layout/RadialCluster"/>
    <dgm:cxn modelId="{9DA853B9-6DFF-449E-B47F-3BF348295BB9}" type="presParOf" srcId="{D655F772-676E-4CB8-8DE5-8CC4B3990CB7}" destId="{8E852182-4208-7A41-A404-3FEAE70C9B20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02D9D-A109-4008-978D-2CD6FCEAB41F}">
      <dsp:nvSpPr>
        <dsp:cNvPr id="0" name=""/>
        <dsp:cNvSpPr/>
      </dsp:nvSpPr>
      <dsp:spPr>
        <a:xfrm>
          <a:off x="0" y="300272"/>
          <a:ext cx="8293607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676" tIns="395732" rIns="6436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To remove barriers and create pathways for District residents to receive a great education and prepare them for success in college, careers, and life.</a:t>
          </a:r>
          <a:endParaRPr lang="en-US" sz="1800" kern="1200" dirty="0"/>
        </a:p>
      </dsp:txBody>
      <dsp:txXfrm>
        <a:off x="0" y="300272"/>
        <a:ext cx="8293607" cy="1047375"/>
      </dsp:txXfrm>
    </dsp:sp>
    <dsp:sp modelId="{AC348BCD-33ED-40A9-AF23-2FB1F6DE9AB3}">
      <dsp:nvSpPr>
        <dsp:cNvPr id="0" name=""/>
        <dsp:cNvSpPr/>
      </dsp:nvSpPr>
      <dsp:spPr>
        <a:xfrm>
          <a:off x="414680" y="19832"/>
          <a:ext cx="5805524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435" tIns="0" rIns="2194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Mission</a:t>
          </a:r>
          <a:endParaRPr lang="en-US" sz="1900" kern="1200" dirty="0"/>
        </a:p>
      </dsp:txBody>
      <dsp:txXfrm>
        <a:off x="442060" y="47212"/>
        <a:ext cx="5750764" cy="506120"/>
      </dsp:txXfrm>
    </dsp:sp>
    <dsp:sp modelId="{A77BC2E0-B6CD-4927-B948-A04FEB55C5CB}">
      <dsp:nvSpPr>
        <dsp:cNvPr id="0" name=""/>
        <dsp:cNvSpPr/>
      </dsp:nvSpPr>
      <dsp:spPr>
        <a:xfrm>
          <a:off x="0" y="1730687"/>
          <a:ext cx="8293607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676" tIns="395732" rIns="6436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As the standard bearer for public education in the District of Columbia, OSSE is uniquely positioned to advance the Mayor’s birth to 24 education agenda.</a:t>
          </a:r>
          <a:endParaRPr lang="en-US" sz="1800" kern="1200" dirty="0"/>
        </a:p>
      </dsp:txBody>
      <dsp:txXfrm>
        <a:off x="0" y="1730687"/>
        <a:ext cx="8293607" cy="1286775"/>
      </dsp:txXfrm>
    </dsp:sp>
    <dsp:sp modelId="{C15D1BD7-F2C3-4891-BA90-F8DCF291768E}">
      <dsp:nvSpPr>
        <dsp:cNvPr id="0" name=""/>
        <dsp:cNvSpPr/>
      </dsp:nvSpPr>
      <dsp:spPr>
        <a:xfrm>
          <a:off x="414680" y="1450247"/>
          <a:ext cx="5805524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435" tIns="0" rIns="2194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Vision</a:t>
          </a:r>
          <a:endParaRPr lang="en-US" sz="1900" kern="1200" dirty="0"/>
        </a:p>
      </dsp:txBody>
      <dsp:txXfrm>
        <a:off x="442060" y="1477627"/>
        <a:ext cx="5750764" cy="506120"/>
      </dsp:txXfrm>
    </dsp:sp>
    <dsp:sp modelId="{71BE7EB1-EE2E-4335-B1CE-81103F0562EB}">
      <dsp:nvSpPr>
        <dsp:cNvPr id="0" name=""/>
        <dsp:cNvSpPr/>
      </dsp:nvSpPr>
      <dsp:spPr>
        <a:xfrm>
          <a:off x="0" y="3270552"/>
          <a:ext cx="8293607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676" tIns="395732" rIns="64367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Setting statewide policy and standards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Managing and distributing federal funds</a:t>
          </a:r>
          <a:endParaRPr lang="en-US" sz="1900" kern="1200" dirty="0" smtClean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Providing technical assistance and support</a:t>
          </a:r>
          <a:endParaRPr lang="en-US" sz="1900" kern="1200" dirty="0" smtClean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Exercising accountability to improve outcomes</a:t>
          </a:r>
          <a:endParaRPr lang="en-US" sz="1900" kern="1200" dirty="0"/>
        </a:p>
      </dsp:txBody>
      <dsp:txXfrm>
        <a:off x="0" y="3270552"/>
        <a:ext cx="8293607" cy="1735650"/>
      </dsp:txXfrm>
    </dsp:sp>
    <dsp:sp modelId="{4D1512CB-A3AD-4F0D-9743-97F0DDF31487}">
      <dsp:nvSpPr>
        <dsp:cNvPr id="0" name=""/>
        <dsp:cNvSpPr/>
      </dsp:nvSpPr>
      <dsp:spPr>
        <a:xfrm>
          <a:off x="414680" y="3120062"/>
          <a:ext cx="5805524" cy="4309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435" tIns="0" rIns="2194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Direct Responsibilities</a:t>
          </a:r>
          <a:endParaRPr lang="en-US" sz="1900" kern="1200" dirty="0"/>
        </a:p>
      </dsp:txBody>
      <dsp:txXfrm>
        <a:off x="435716" y="3141098"/>
        <a:ext cx="5763452" cy="388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871C3-CADE-4A82-A458-040215BEB116}">
      <dsp:nvSpPr>
        <dsp:cNvPr id="0" name=""/>
        <dsp:cNvSpPr/>
      </dsp:nvSpPr>
      <dsp:spPr>
        <a:xfrm>
          <a:off x="1601612" y="31932"/>
          <a:ext cx="4625531" cy="10476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Federal and Local Funding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$1.2B</a:t>
          </a:r>
          <a:endParaRPr lang="en-US" sz="3000" b="1" kern="1200" dirty="0"/>
        </a:p>
      </dsp:txBody>
      <dsp:txXfrm>
        <a:off x="1652754" y="83074"/>
        <a:ext cx="4523247" cy="945358"/>
      </dsp:txXfrm>
    </dsp:sp>
    <dsp:sp modelId="{85596E8F-DAF8-4226-B18A-CE1D5B0CB194}">
      <dsp:nvSpPr>
        <dsp:cNvPr id="0" name=""/>
        <dsp:cNvSpPr/>
      </dsp:nvSpPr>
      <dsp:spPr>
        <a:xfrm rot="1884228">
          <a:off x="4658827" y="1483598"/>
          <a:ext cx="1550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075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DD741-B2B1-40FC-B0CE-15E4EDDF81F8}">
      <dsp:nvSpPr>
        <dsp:cNvPr id="0" name=""/>
        <dsp:cNvSpPr/>
      </dsp:nvSpPr>
      <dsp:spPr>
        <a:xfrm>
          <a:off x="6096004" y="1164229"/>
          <a:ext cx="1443303" cy="23279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Charter School Payments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$675M</a:t>
          </a:r>
          <a:endParaRPr lang="en-US" sz="2300" kern="1200" dirty="0"/>
        </a:p>
      </dsp:txBody>
      <dsp:txXfrm>
        <a:off x="6166460" y="1234685"/>
        <a:ext cx="1302391" cy="2187001"/>
      </dsp:txXfrm>
    </dsp:sp>
    <dsp:sp modelId="{FAB2F75B-9396-44DB-8F2B-C65438027CDF}">
      <dsp:nvSpPr>
        <dsp:cNvPr id="0" name=""/>
        <dsp:cNvSpPr/>
      </dsp:nvSpPr>
      <dsp:spPr>
        <a:xfrm rot="4178339">
          <a:off x="3908800" y="1367101"/>
          <a:ext cx="6133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37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C94F6-474C-402E-849D-FE658B4ADB58}">
      <dsp:nvSpPr>
        <dsp:cNvPr id="0" name=""/>
        <dsp:cNvSpPr/>
      </dsp:nvSpPr>
      <dsp:spPr>
        <a:xfrm>
          <a:off x="3519855" y="1654626"/>
          <a:ext cx="2244145" cy="17230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Special Education Transportation</a:t>
          </a:r>
          <a:endParaRPr lang="en-US" sz="2300" kern="1200" baseline="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/>
            <a:t>$93</a:t>
          </a:r>
          <a:r>
            <a:rPr lang="en-US" sz="2300" b="0" i="0" u="none" kern="1200" dirty="0" smtClean="0"/>
            <a:t>M</a:t>
          </a:r>
          <a:endParaRPr lang="en-US" sz="2300" kern="1200" dirty="0"/>
        </a:p>
      </dsp:txBody>
      <dsp:txXfrm>
        <a:off x="3603968" y="1738739"/>
        <a:ext cx="2075919" cy="1554835"/>
      </dsp:txXfrm>
    </dsp:sp>
    <dsp:sp modelId="{74C05EEC-2738-40EF-93EF-3EA26D9587B2}">
      <dsp:nvSpPr>
        <dsp:cNvPr id="0" name=""/>
        <dsp:cNvSpPr/>
      </dsp:nvSpPr>
      <dsp:spPr>
        <a:xfrm rot="7279190">
          <a:off x="3026574" y="1399444"/>
          <a:ext cx="7488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886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DBBAE-81EC-4CE0-B8CA-23698CDC2253}">
      <dsp:nvSpPr>
        <dsp:cNvPr id="0" name=""/>
        <dsp:cNvSpPr/>
      </dsp:nvSpPr>
      <dsp:spPr>
        <a:xfrm>
          <a:off x="2000909" y="1719314"/>
          <a:ext cx="1332182" cy="17728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 Public Schools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$74M</a:t>
          </a:r>
          <a:endParaRPr lang="en-US" sz="2300" kern="1200" dirty="0"/>
        </a:p>
      </dsp:txBody>
      <dsp:txXfrm>
        <a:off x="2065941" y="1784346"/>
        <a:ext cx="1202118" cy="1642770"/>
      </dsp:txXfrm>
    </dsp:sp>
    <dsp:sp modelId="{87D549C5-FEFA-5943-A7C7-0BA48FA6105B}">
      <dsp:nvSpPr>
        <dsp:cNvPr id="0" name=""/>
        <dsp:cNvSpPr/>
      </dsp:nvSpPr>
      <dsp:spPr>
        <a:xfrm rot="8917785">
          <a:off x="1748836" y="1446416"/>
          <a:ext cx="1409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939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52182-4208-7A41-A404-3FEAE70C9B20}">
      <dsp:nvSpPr>
        <dsp:cNvPr id="0" name=""/>
        <dsp:cNvSpPr/>
      </dsp:nvSpPr>
      <dsp:spPr>
        <a:xfrm>
          <a:off x="254332" y="1210801"/>
          <a:ext cx="1597515" cy="21789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State Education Agency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$450M</a:t>
          </a:r>
          <a:endParaRPr lang="en-US" sz="2500" kern="1200" dirty="0"/>
        </a:p>
      </dsp:txBody>
      <dsp:txXfrm>
        <a:off x="332316" y="1288785"/>
        <a:ext cx="1441547" cy="2022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871C3-CADE-4A82-A458-040215BEB116}">
      <dsp:nvSpPr>
        <dsp:cNvPr id="0" name=""/>
        <dsp:cNvSpPr/>
      </dsp:nvSpPr>
      <dsp:spPr>
        <a:xfrm>
          <a:off x="2478133" y="1878055"/>
          <a:ext cx="1660713" cy="8449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Opportunities</a:t>
          </a:r>
        </a:p>
      </dsp:txBody>
      <dsp:txXfrm>
        <a:off x="2519378" y="1919300"/>
        <a:ext cx="1578223" cy="762422"/>
      </dsp:txXfrm>
    </dsp:sp>
    <dsp:sp modelId="{85596E8F-DAF8-4226-B18A-CE1D5B0CB194}">
      <dsp:nvSpPr>
        <dsp:cNvPr id="0" name=""/>
        <dsp:cNvSpPr/>
      </dsp:nvSpPr>
      <dsp:spPr>
        <a:xfrm rot="19067919">
          <a:off x="3685892" y="1648760"/>
          <a:ext cx="6826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269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DD741-B2B1-40FC-B0CE-15E4EDDF81F8}">
      <dsp:nvSpPr>
        <dsp:cNvPr id="0" name=""/>
        <dsp:cNvSpPr/>
      </dsp:nvSpPr>
      <dsp:spPr>
        <a:xfrm>
          <a:off x="4188754" y="148934"/>
          <a:ext cx="1583832" cy="12705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SOAR Replication and Growth </a:t>
          </a:r>
        </a:p>
      </dsp:txBody>
      <dsp:txXfrm>
        <a:off x="4250776" y="210956"/>
        <a:ext cx="1459788" cy="1146487"/>
      </dsp:txXfrm>
    </dsp:sp>
    <dsp:sp modelId="{FAB2F75B-9396-44DB-8F2B-C65438027CDF}">
      <dsp:nvSpPr>
        <dsp:cNvPr id="0" name=""/>
        <dsp:cNvSpPr/>
      </dsp:nvSpPr>
      <dsp:spPr>
        <a:xfrm rot="13026714">
          <a:off x="2020162" y="1633014"/>
          <a:ext cx="8122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23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C94F6-474C-402E-849D-FE658B4ADB58}">
      <dsp:nvSpPr>
        <dsp:cNvPr id="0" name=""/>
        <dsp:cNvSpPr/>
      </dsp:nvSpPr>
      <dsp:spPr>
        <a:xfrm>
          <a:off x="529975" y="198197"/>
          <a:ext cx="1572442" cy="118980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Farm Field Trip</a:t>
          </a:r>
          <a:endParaRPr lang="en-US" sz="1800" kern="1200" dirty="0"/>
        </a:p>
      </dsp:txBody>
      <dsp:txXfrm>
        <a:off x="588057" y="256279"/>
        <a:ext cx="1456278" cy="1073644"/>
      </dsp:txXfrm>
    </dsp:sp>
    <dsp:sp modelId="{74C05EEC-2738-40EF-93EF-3EA26D9587B2}">
      <dsp:nvSpPr>
        <dsp:cNvPr id="0" name=""/>
        <dsp:cNvSpPr/>
      </dsp:nvSpPr>
      <dsp:spPr>
        <a:xfrm rot="3497804">
          <a:off x="3314082" y="3180842"/>
          <a:ext cx="107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636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DBBAE-81EC-4CE0-B8CA-23698CDC2253}">
      <dsp:nvSpPr>
        <dsp:cNvPr id="0" name=""/>
        <dsp:cNvSpPr/>
      </dsp:nvSpPr>
      <dsp:spPr>
        <a:xfrm>
          <a:off x="3448726" y="3638715"/>
          <a:ext cx="2088395" cy="11586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SOAR Public Facilities </a:t>
          </a:r>
          <a:endParaRPr lang="en-US" sz="1600" kern="1200" dirty="0"/>
        </a:p>
      </dsp:txBody>
      <dsp:txXfrm>
        <a:off x="3505285" y="3695274"/>
        <a:ext cx="1975277" cy="1045506"/>
      </dsp:txXfrm>
    </dsp:sp>
    <dsp:sp modelId="{87D549C5-FEFA-5943-A7C7-0BA48FA6105B}">
      <dsp:nvSpPr>
        <dsp:cNvPr id="0" name=""/>
        <dsp:cNvSpPr/>
      </dsp:nvSpPr>
      <dsp:spPr>
        <a:xfrm rot="7647138">
          <a:off x="1937960" y="3239796"/>
          <a:ext cx="1302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206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52182-4208-7A41-A404-3FEAE70C9B20}">
      <dsp:nvSpPr>
        <dsp:cNvPr id="0" name=""/>
        <dsp:cNvSpPr/>
      </dsp:nvSpPr>
      <dsp:spPr>
        <a:xfrm>
          <a:off x="681558" y="3756625"/>
          <a:ext cx="2096620" cy="12094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Title V-B CSP Dissemination</a:t>
          </a:r>
          <a:endParaRPr lang="en-US" sz="2500" kern="1200" dirty="0"/>
        </a:p>
      </dsp:txBody>
      <dsp:txXfrm>
        <a:off x="740600" y="3815667"/>
        <a:ext cx="1978536" cy="1091388"/>
      </dsp:txXfrm>
    </dsp:sp>
    <dsp:sp modelId="{DC762C4A-1A9E-4CC1-A1AE-14D363171924}">
      <dsp:nvSpPr>
        <dsp:cNvPr id="0" name=""/>
        <dsp:cNvSpPr/>
      </dsp:nvSpPr>
      <dsp:spPr>
        <a:xfrm rot="491643">
          <a:off x="4137501" y="2438882"/>
          <a:ext cx="263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8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DF75E-ADFD-47BD-8218-62B7B5D812C3}">
      <dsp:nvSpPr>
        <dsp:cNvPr id="0" name=""/>
        <dsp:cNvSpPr/>
      </dsp:nvSpPr>
      <dsp:spPr>
        <a:xfrm>
          <a:off x="4399995" y="1861984"/>
          <a:ext cx="1448068" cy="1399916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SOAR Third Party </a:t>
          </a:r>
          <a:endParaRPr lang="en-US" sz="2600" kern="1200" dirty="0"/>
        </a:p>
      </dsp:txBody>
      <dsp:txXfrm>
        <a:off x="4468333" y="1930322"/>
        <a:ext cx="1311392" cy="1263240"/>
      </dsp:txXfrm>
    </dsp:sp>
    <dsp:sp modelId="{0AB05989-DE89-4DAB-950A-F978629D8819}">
      <dsp:nvSpPr>
        <dsp:cNvPr id="0" name=""/>
        <dsp:cNvSpPr/>
      </dsp:nvSpPr>
      <dsp:spPr>
        <a:xfrm rot="10648784">
          <a:off x="2064033" y="2346169"/>
          <a:ext cx="4143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430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BA777-2E83-47AE-A1C1-19134C366262}">
      <dsp:nvSpPr>
        <dsp:cNvPr id="0" name=""/>
        <dsp:cNvSpPr/>
      </dsp:nvSpPr>
      <dsp:spPr>
        <a:xfrm>
          <a:off x="458621" y="1753107"/>
          <a:ext cx="1605612" cy="127501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DC Physical Education Teacher</a:t>
          </a:r>
          <a:endParaRPr lang="en-US" sz="2300" kern="1200" dirty="0"/>
        </a:p>
      </dsp:txBody>
      <dsp:txXfrm>
        <a:off x="520862" y="1815348"/>
        <a:ext cx="1481130" cy="1150531"/>
      </dsp:txXfrm>
    </dsp:sp>
    <dsp:sp modelId="{9D85DE06-7089-4F7A-97DF-651E4361B39F}">
      <dsp:nvSpPr>
        <dsp:cNvPr id="0" name=""/>
        <dsp:cNvSpPr/>
      </dsp:nvSpPr>
      <dsp:spPr>
        <a:xfrm rot="15989247">
          <a:off x="2917508" y="1534725"/>
          <a:ext cx="6879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95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A138B-1FF4-4CB3-A773-26D5E5E59DA5}">
      <dsp:nvSpPr>
        <dsp:cNvPr id="0" name=""/>
        <dsp:cNvSpPr/>
      </dsp:nvSpPr>
      <dsp:spPr>
        <a:xfrm>
          <a:off x="2428175" y="193209"/>
          <a:ext cx="1563199" cy="99818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Dual Enrollment</a:t>
          </a:r>
          <a:endParaRPr lang="en-US" sz="2300" kern="1200" dirty="0"/>
        </a:p>
      </dsp:txBody>
      <dsp:txXfrm>
        <a:off x="2476902" y="241936"/>
        <a:ext cx="1465745" cy="900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871C3-CADE-4A82-A458-040215BEB116}">
      <dsp:nvSpPr>
        <dsp:cNvPr id="0" name=""/>
        <dsp:cNvSpPr/>
      </dsp:nvSpPr>
      <dsp:spPr>
        <a:xfrm>
          <a:off x="278550" y="536386"/>
          <a:ext cx="2011985" cy="10576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McKinney Vento Homeless Children and Youth Program</a:t>
          </a:r>
          <a:endParaRPr lang="en-US" sz="2000" b="1" kern="1200" dirty="0" smtClean="0"/>
        </a:p>
      </dsp:txBody>
      <dsp:txXfrm>
        <a:off x="330182" y="588018"/>
        <a:ext cx="1908721" cy="954428"/>
      </dsp:txXfrm>
    </dsp:sp>
    <dsp:sp modelId="{87D549C5-FEFA-5943-A7C7-0BA48FA6105B}">
      <dsp:nvSpPr>
        <dsp:cNvPr id="0" name=""/>
        <dsp:cNvSpPr/>
      </dsp:nvSpPr>
      <dsp:spPr>
        <a:xfrm rot="5402670">
          <a:off x="855352" y="2022526"/>
          <a:ext cx="856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689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52182-4208-7A41-A404-3FEAE70C9B20}">
      <dsp:nvSpPr>
        <dsp:cNvPr id="0" name=""/>
        <dsp:cNvSpPr/>
      </dsp:nvSpPr>
      <dsp:spPr>
        <a:xfrm>
          <a:off x="715302" y="2450972"/>
          <a:ext cx="1135266" cy="13679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$200,000:  Community Schools Funding</a:t>
          </a:r>
          <a:endParaRPr lang="en-US" sz="1400" kern="1200" dirty="0"/>
        </a:p>
      </dsp:txBody>
      <dsp:txXfrm>
        <a:off x="770721" y="2506391"/>
        <a:ext cx="1024428" cy="125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121145-6990-ED40-9ABB-7D4E18C80AEC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810C59-500D-9243-9B3B-130ED9E64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6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2F3F8B-8F8F-2F41-AC44-1441F8A40A04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9525F7-36F2-454F-BEF1-BB29E8C5A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15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25F7-36F2-454F-BEF1-BB29E8C5AA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cfoinfo.dc.gov</a:t>
            </a:r>
            <a:r>
              <a:rPr lang="en-US" dirty="0" smtClean="0"/>
              <a:t>/</a:t>
            </a:r>
            <a:r>
              <a:rPr lang="en-US" dirty="0" err="1" smtClean="0"/>
              <a:t>cognos</a:t>
            </a:r>
            <a:r>
              <a:rPr lang="en-US" dirty="0" smtClean="0"/>
              <a:t>/</a:t>
            </a:r>
            <a:r>
              <a:rPr lang="en-US" dirty="0" err="1" smtClean="0"/>
              <a:t>finance.htm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0BD0C-956A-8140-8682-E50D1D769B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0BD0C-956A-8140-8682-E50D1D769B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9353" y="135836"/>
            <a:ext cx="8625294" cy="3660769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4048609" y="3220797"/>
            <a:ext cx="1046783" cy="11516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3281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7856"/>
            <a:ext cx="6400800" cy="9864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OSSE LOGO DIMENSIONAL WITH CLIPPING PATH 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01" y="3200421"/>
            <a:ext cx="1046783" cy="115161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Pathways to the Middle Class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FY16 Capital Budget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9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9353" y="135836"/>
            <a:ext cx="8625294" cy="95764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728"/>
            <a:ext cx="8229600" cy="491043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Grant-Making Opportunities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Office of Grants Management and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0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552899" y="135837"/>
            <a:ext cx="4331748" cy="1290438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59353" y="135837"/>
            <a:ext cx="4331748" cy="1290438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3810326" y="599247"/>
            <a:ext cx="1523348" cy="1523348"/>
          </a:xfrm>
          <a:prstGeom prst="round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9984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08044"/>
            <a:ext cx="7772400" cy="69179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OSSE LOGO DIMENSIONAL WITH CLIPPING PATH 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32" y="550136"/>
            <a:ext cx="1523348" cy="1675906"/>
          </a:xfrm>
          <a:prstGeom prst="rect">
            <a:avLst/>
          </a:prstGeom>
          <a:effectLst/>
        </p:spPr>
      </p:pic>
      <p:sp>
        <p:nvSpPr>
          <p:cNvPr id="14" name="Rectangle 13"/>
          <p:cNvSpPr/>
          <p:nvPr userDrawn="1"/>
        </p:nvSpPr>
        <p:spPr>
          <a:xfrm>
            <a:off x="4387354" y="135836"/>
            <a:ext cx="339579" cy="536550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Pathways to the Middle Class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FY16 Capital Budget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3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9353" y="135836"/>
            <a:ext cx="8625294" cy="95764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8938"/>
            <a:ext cx="4038600" cy="4917226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8938"/>
            <a:ext cx="4038600" cy="4917226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Pathways to the Middle Class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FY16 Capital Budget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6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59353" y="135836"/>
            <a:ext cx="8625294" cy="95764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05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B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2819"/>
            <a:ext cx="4040188" cy="4243344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05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B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82819"/>
            <a:ext cx="4041775" cy="4243344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Pathways to the Middle Class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FY16 Capital Budget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7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9353" y="135836"/>
            <a:ext cx="3265472" cy="6119394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Pathways to the Middle Class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FY16 Capital Budget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0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solidFill>
            <a:srgbClr val="004B8D"/>
          </a:solidFill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Pathways to the Middle Class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FY16 Capital Budget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6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Pathways to the Middle Class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FY16 Capital Budget Request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1D26A-2C4C-914B-A451-988754CC3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5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gov/tasks/apply-gra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sse.dc.gov/release/sequestration-update" TargetMode="External"/><Relationship Id="rId4" Type="http://schemas.openxmlformats.org/officeDocument/2006/relationships/hyperlink" Target="http://osse.dc.gov/publication/osse-federal-grant-managers-point-contac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2956" y="1422350"/>
            <a:ext cx="8557147" cy="175793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OSSE’s Grant Opportunities </a:t>
            </a:r>
            <a:endParaRPr lang="en-US" sz="32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2956" y="4326339"/>
            <a:ext cx="8557146" cy="1815153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District of Columbia Office </a:t>
            </a:r>
            <a:r>
              <a:rPr lang="en-US" sz="3400" dirty="0">
                <a:solidFill>
                  <a:schemeClr val="tx1"/>
                </a:solidFill>
              </a:rPr>
              <a:t>of the State Superintendent of Education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Unique Morris-Hughes, PhD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Chief Operating Officer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April 2015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19062"/>
            <a:ext cx="1457325" cy="152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OSSE Overview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87754537"/>
              </p:ext>
            </p:extLst>
          </p:nvPr>
        </p:nvGraphicFramePr>
        <p:xfrm>
          <a:off x="393193" y="1119788"/>
          <a:ext cx="8293607" cy="502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7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232874"/>
            <a:ext cx="7393458" cy="69905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OSSE’S </a:t>
            </a:r>
            <a:r>
              <a:rPr lang="en-US" b="1" dirty="0" smtClean="0">
                <a:solidFill>
                  <a:prstClr val="white"/>
                </a:solidFill>
              </a:rPr>
              <a:t>Budget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608372"/>
              </p:ext>
            </p:extLst>
          </p:nvPr>
        </p:nvGraphicFramePr>
        <p:xfrm>
          <a:off x="471985" y="1298222"/>
          <a:ext cx="8229600" cy="349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27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274638"/>
            <a:ext cx="8625385" cy="7169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About </a:t>
            </a:r>
            <a:r>
              <a:rPr lang="en-US" sz="3200" b="1" dirty="0" smtClean="0"/>
              <a:t>the </a:t>
            </a:r>
            <a:br>
              <a:rPr lang="en-US" sz="3200" b="1" dirty="0" smtClean="0"/>
            </a:br>
            <a:r>
              <a:rPr lang="en-US" sz="3200" b="1" dirty="0" smtClean="0"/>
              <a:t>Office </a:t>
            </a:r>
            <a:r>
              <a:rPr lang="en-US" sz="3200" b="1" dirty="0"/>
              <a:t>of Grants Management and </a:t>
            </a:r>
            <a:r>
              <a:rPr lang="en-US" sz="3200" b="1" dirty="0" smtClean="0"/>
              <a:t>Compliance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https://encrypted-tbn2.gstatic.com/images?q=tbn:ANd9GcSzzj0p2kICh0pbk42ejQzlveA7qtxBizAiniOsKJXYUR35woOc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73" y="1303859"/>
            <a:ext cx="2571750" cy="24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954" y="1303860"/>
            <a:ext cx="57468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Grants Management and Compliance Office works cooperatively with the local and federal government, </a:t>
            </a:r>
            <a:r>
              <a:rPr lang="en-US" sz="2400" dirty="0" smtClean="0"/>
              <a:t>grant-making </a:t>
            </a:r>
            <a:r>
              <a:rPr lang="en-US" sz="2400" dirty="0"/>
              <a:t>organizations and subgrantees to ensure that grants are managed properly and that government funds are spent in accordance with applicable laws and regulations.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2220" y="4271749"/>
            <a:ext cx="7489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following links below for </a:t>
            </a:r>
            <a:r>
              <a:rPr lang="en-US" dirty="0" smtClean="0"/>
              <a:t>assistance </a:t>
            </a:r>
            <a:r>
              <a:rPr lang="en-US" dirty="0"/>
              <a:t>with grant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hlinkClick r:id="rId3"/>
              </a:rPr>
              <a:t>Apply for a US Department of Education Grant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hlinkClick r:id="rId4"/>
              </a:rPr>
              <a:t>OSSE Federal Grant Managers Point of Contact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hlinkClick r:id="rId5"/>
              </a:rPr>
              <a:t>Sequestration Update: Information for DC Local Education Agencies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0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223730"/>
            <a:ext cx="8652680" cy="69905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Highlight of Upcoming Grant Opportunities</a:t>
            </a:r>
            <a:br>
              <a:rPr lang="en-US" sz="3600" b="1" dirty="0" smtClean="0">
                <a:solidFill>
                  <a:prstClr val="white"/>
                </a:solidFill>
              </a:rPr>
            </a:b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98073"/>
              </p:ext>
            </p:extLst>
          </p:nvPr>
        </p:nvGraphicFramePr>
        <p:xfrm>
          <a:off x="2975212" y="1216335"/>
          <a:ext cx="5848064" cy="496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580842"/>
              </p:ext>
            </p:extLst>
          </p:nvPr>
        </p:nvGraphicFramePr>
        <p:xfrm>
          <a:off x="300251" y="1216335"/>
          <a:ext cx="2674961" cy="481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45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40310"/>
            <a:ext cx="5486400" cy="2079522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Q &amp; A 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1D26A-2C4C-914B-A451-988754CC30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CC2B6"/>
      </a:lt2>
      <a:accent1>
        <a:srgbClr val="D11141"/>
      </a:accent1>
      <a:accent2>
        <a:srgbClr val="E37F1C"/>
      </a:accent2>
      <a:accent3>
        <a:srgbClr val="007CC2"/>
      </a:accent3>
      <a:accent4>
        <a:srgbClr val="7C984A"/>
      </a:accent4>
      <a:accent5>
        <a:srgbClr val="7E8083"/>
      </a:accent5>
      <a:accent6>
        <a:srgbClr val="004B8D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b175468f-1d1a-4c06-8ad5-ba5636890b24">
      <Url xsi:nil="true"/>
      <Description xsi:nil="true"/>
    </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90B9D3380C584195FB6C376704490E" ma:contentTypeVersion="6" ma:contentTypeDescription="Create a new document." ma:contentTypeScope="" ma:versionID="0021e5099aaa05bbc7536224368cff11">
  <xsd:schema xmlns:xsd="http://www.w3.org/2001/XMLSchema" xmlns:xs="http://www.w3.org/2001/XMLSchema" xmlns:p="http://schemas.microsoft.com/office/2006/metadata/properties" xmlns:ns2="b175468f-1d1a-4c06-8ad5-ba5636890b24" targetNamespace="http://schemas.microsoft.com/office/2006/metadata/properties" ma:root="true" ma:fieldsID="f0d8a0a1e75d891946e3d5e8529d0ba3" ns2:_="">
    <xsd:import namespace="b175468f-1d1a-4c06-8ad5-ba5636890b24"/>
    <xsd:element name="properties">
      <xsd:complexType>
        <xsd:sequence>
          <xsd:element name="documentManagement">
            <xsd:complexType>
              <xsd:all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5468f-1d1a-4c06-8ad5-ba5636890b24" elementFormDefault="qualified">
    <xsd:import namespace="http://schemas.microsoft.com/office/2006/documentManagement/types"/>
    <xsd:import namespace="http://schemas.microsoft.com/office/infopath/2007/PartnerControls"/>
    <xsd:element name="link" ma:index="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49DCD8-F440-4AEF-B391-F07E8A8AE86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b175468f-1d1a-4c06-8ad5-ba5636890b24"/>
  </ds:schemaRefs>
</ds:datastoreItem>
</file>

<file path=customXml/itemProps2.xml><?xml version="1.0" encoding="utf-8"?>
<ds:datastoreItem xmlns:ds="http://schemas.openxmlformats.org/officeDocument/2006/customXml" ds:itemID="{8C0CB24F-CDE7-4ACD-B1F6-A4B9F20210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A3651-F23D-4363-ADA3-8A1824D20A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5468f-1d1a-4c06-8ad5-ba5636890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13475</TotalTime>
  <Words>263</Words>
  <Application>Microsoft Office PowerPoint</Application>
  <PresentationFormat>On-screen Show (4:3)</PresentationFormat>
  <Paragraphs>55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OSSE’s Grant Opportunities </vt:lpstr>
      <vt:lpstr>OSSE Overview </vt:lpstr>
      <vt:lpstr>OSSE’S Budget</vt:lpstr>
      <vt:lpstr>About the  Office of Grants Management and Compliance</vt:lpstr>
      <vt:lpstr>Highlight of Upcoming Grant Opportunities </vt:lpstr>
      <vt:lpstr>Q &amp; A </vt:lpstr>
    </vt:vector>
  </TitlesOfParts>
  <Company>OSSE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Coleman, Briant (OSSE)</dc:creator>
  <cp:lastModifiedBy>ServUS</cp:lastModifiedBy>
  <cp:revision>339</cp:revision>
  <cp:lastPrinted>2015-04-08T15:32:52Z</cp:lastPrinted>
  <dcterms:created xsi:type="dcterms:W3CDTF">2014-02-07T20:09:02Z</dcterms:created>
  <dcterms:modified xsi:type="dcterms:W3CDTF">2015-04-22T19:13:09Z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0x0101003C90B9D3380C584195FB6C376704490E</vt:lpwstr>
  </property>
</Properties>
</file>